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7" r:id="rId4"/>
  </p:sldMasterIdLst>
  <p:notesMasterIdLst>
    <p:notesMasterId r:id="rId12"/>
  </p:notesMasterIdLst>
  <p:handoutMasterIdLst>
    <p:handoutMasterId r:id="rId13"/>
  </p:handoutMasterIdLst>
  <p:sldIdLst>
    <p:sldId id="256" r:id="rId5"/>
    <p:sldId id="265" r:id="rId6"/>
    <p:sldId id="266" r:id="rId7"/>
    <p:sldId id="267" r:id="rId8"/>
    <p:sldId id="271" r:id="rId9"/>
    <p:sldId id="26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F4528-FD95-4D8D-8F02-C229672041BB}" v="48" dt="2021-03-17T15:38:37.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7" autoAdjust="0"/>
    <p:restoredTop sz="73744" autoAdjust="0"/>
  </p:normalViewPr>
  <p:slideViewPr>
    <p:cSldViewPr snapToGrid="0">
      <p:cViewPr varScale="1">
        <p:scale>
          <a:sx n="60" d="100"/>
          <a:sy n="60" d="100"/>
        </p:scale>
        <p:origin x="1339"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elah Khan" userId="4249db07-da43-4c3f-a06f-a4ed1128a0ca" providerId="ADAL" clId="{DDFA09FD-EEE8-4051-906C-C7E5ADB823CE}"/>
    <pc:docChg chg="undo custSel addSld delSld modSld sldOrd">
      <pc:chgData name="Adeelah Khan" userId="4249db07-da43-4c3f-a06f-a4ed1128a0ca" providerId="ADAL" clId="{DDFA09FD-EEE8-4051-906C-C7E5ADB823CE}" dt="2021-03-13T22:05:18.790" v="488" actId="20577"/>
      <pc:docMkLst>
        <pc:docMk/>
      </pc:docMkLst>
      <pc:sldChg chg="addSp delSp modSp mod">
        <pc:chgData name="Adeelah Khan" userId="4249db07-da43-4c3f-a06f-a4ed1128a0ca" providerId="ADAL" clId="{DDFA09FD-EEE8-4051-906C-C7E5ADB823CE}" dt="2021-03-13T22:05:18.790" v="488" actId="20577"/>
        <pc:sldMkLst>
          <pc:docMk/>
          <pc:sldMk cId="3666311291" sldId="256"/>
        </pc:sldMkLst>
        <pc:spChg chg="mod">
          <ac:chgData name="Adeelah Khan" userId="4249db07-da43-4c3f-a06f-a4ed1128a0ca" providerId="ADAL" clId="{DDFA09FD-EEE8-4051-906C-C7E5ADB823CE}" dt="2021-03-13T22:05:18.790" v="488" actId="20577"/>
          <ac:spMkLst>
            <pc:docMk/>
            <pc:sldMk cId="3666311291" sldId="256"/>
            <ac:spMk id="2" creationId="{FBDE141A-7025-4FC5-992A-AA9A3777E32F}"/>
          </ac:spMkLst>
        </pc:spChg>
        <pc:spChg chg="mod">
          <ac:chgData name="Adeelah Khan" userId="4249db07-da43-4c3f-a06f-a4ed1128a0ca" providerId="ADAL" clId="{DDFA09FD-EEE8-4051-906C-C7E5ADB823CE}" dt="2021-03-05T10:22:04.442" v="188" actId="27636"/>
          <ac:spMkLst>
            <pc:docMk/>
            <pc:sldMk cId="3666311291" sldId="256"/>
            <ac:spMk id="3" creationId="{974D0E63-356F-40BF-AA58-A63C5E6B3CCA}"/>
          </ac:spMkLst>
        </pc:spChg>
        <pc:spChg chg="mod">
          <ac:chgData name="Adeelah Khan" userId="4249db07-da43-4c3f-a06f-a4ed1128a0ca" providerId="ADAL" clId="{DDFA09FD-EEE8-4051-906C-C7E5ADB823CE}" dt="2021-03-05T10:20:52.340" v="153" actId="26606"/>
          <ac:spMkLst>
            <pc:docMk/>
            <pc:sldMk cId="3666311291" sldId="256"/>
            <ac:spMk id="8" creationId="{6E157543-28BE-4C7B-945F-BEDC50774DEA}"/>
          </ac:spMkLst>
        </pc:spChg>
        <pc:spChg chg="add del">
          <ac:chgData name="Adeelah Khan" userId="4249db07-da43-4c3f-a06f-a4ed1128a0ca" providerId="ADAL" clId="{DDFA09FD-EEE8-4051-906C-C7E5ADB823CE}" dt="2021-03-05T10:20:52.340" v="153" actId="26606"/>
          <ac:spMkLst>
            <pc:docMk/>
            <pc:sldMk cId="3666311291" sldId="256"/>
            <ac:spMk id="52" creationId="{086E571C-8A2B-4F37-B155-9C5DF0ACAF89}"/>
          </ac:spMkLst>
        </pc:spChg>
        <pc:spChg chg="add del">
          <ac:chgData name="Adeelah Khan" userId="4249db07-da43-4c3f-a06f-a4ed1128a0ca" providerId="ADAL" clId="{DDFA09FD-EEE8-4051-906C-C7E5ADB823CE}" dt="2021-03-05T10:20:52.340" v="153" actId="26606"/>
          <ac:spMkLst>
            <pc:docMk/>
            <pc:sldMk cId="3666311291" sldId="256"/>
            <ac:spMk id="58" creationId="{20A9CA88-93EB-4DC0-A00D-64E6AB7A0888}"/>
          </ac:spMkLst>
        </pc:spChg>
        <pc:spChg chg="add del">
          <ac:chgData name="Adeelah Khan" userId="4249db07-da43-4c3f-a06f-a4ed1128a0ca" providerId="ADAL" clId="{DDFA09FD-EEE8-4051-906C-C7E5ADB823CE}" dt="2021-03-05T10:20:52.340" v="153" actId="26606"/>
          <ac:spMkLst>
            <pc:docMk/>
            <pc:sldMk cId="3666311291" sldId="256"/>
            <ac:spMk id="59" creationId="{DE84C1AD-30A9-4EF6-A8E1-7484242EF80F}"/>
          </ac:spMkLst>
        </pc:spChg>
        <pc:spChg chg="add del">
          <ac:chgData name="Adeelah Khan" userId="4249db07-da43-4c3f-a06f-a4ed1128a0ca" providerId="ADAL" clId="{DDFA09FD-EEE8-4051-906C-C7E5ADB823CE}" dt="2021-03-05T10:20:29.142" v="142" actId="26606"/>
          <ac:spMkLst>
            <pc:docMk/>
            <pc:sldMk cId="3666311291" sldId="256"/>
            <ac:spMk id="64" creationId="{9203ABB4-7E2A-4248-9FE7-4A419AFF2F17}"/>
          </ac:spMkLst>
        </pc:spChg>
        <pc:spChg chg="add del">
          <ac:chgData name="Adeelah Khan" userId="4249db07-da43-4c3f-a06f-a4ed1128a0ca" providerId="ADAL" clId="{DDFA09FD-EEE8-4051-906C-C7E5ADB823CE}" dt="2021-03-05T10:20:29.142" v="142" actId="26606"/>
          <ac:spMkLst>
            <pc:docMk/>
            <pc:sldMk cId="3666311291" sldId="256"/>
            <ac:spMk id="66" creationId="{3126970D-C1E5-4FB1-84E8-86CB9CED1C80}"/>
          </ac:spMkLst>
        </pc:spChg>
        <pc:spChg chg="add del">
          <ac:chgData name="Adeelah Khan" userId="4249db07-da43-4c3f-a06f-a4ed1128a0ca" providerId="ADAL" clId="{DDFA09FD-EEE8-4051-906C-C7E5ADB823CE}" dt="2021-03-05T10:20:33.809" v="144" actId="26606"/>
          <ac:spMkLst>
            <pc:docMk/>
            <pc:sldMk cId="3666311291" sldId="256"/>
            <ac:spMk id="68" creationId="{F32C8C35-BF44-4CFB-9754-81F07C9812A7}"/>
          </ac:spMkLst>
        </pc:spChg>
        <pc:spChg chg="add del">
          <ac:chgData name="Adeelah Khan" userId="4249db07-da43-4c3f-a06f-a4ed1128a0ca" providerId="ADAL" clId="{DDFA09FD-EEE8-4051-906C-C7E5ADB823CE}" dt="2021-03-05T10:20:33.809" v="144" actId="26606"/>
          <ac:spMkLst>
            <pc:docMk/>
            <pc:sldMk cId="3666311291" sldId="256"/>
            <ac:spMk id="69" creationId="{69373E92-F88D-4F0A-94DF-393703E7DA7D}"/>
          </ac:spMkLst>
        </pc:spChg>
        <pc:spChg chg="add del">
          <ac:chgData name="Adeelah Khan" userId="4249db07-da43-4c3f-a06f-a4ed1128a0ca" providerId="ADAL" clId="{DDFA09FD-EEE8-4051-906C-C7E5ADB823CE}" dt="2021-03-05T10:20:33.809" v="144" actId="26606"/>
          <ac:spMkLst>
            <pc:docMk/>
            <pc:sldMk cId="3666311291" sldId="256"/>
            <ac:spMk id="70" creationId="{C629DAA0-ADF6-43FD-9C99-483F722B56E2}"/>
          </ac:spMkLst>
        </pc:spChg>
        <pc:spChg chg="add del">
          <ac:chgData name="Adeelah Khan" userId="4249db07-da43-4c3f-a06f-a4ed1128a0ca" providerId="ADAL" clId="{DDFA09FD-EEE8-4051-906C-C7E5ADB823CE}" dt="2021-03-05T10:20:35.999" v="146" actId="26606"/>
          <ac:spMkLst>
            <pc:docMk/>
            <pc:sldMk cId="3666311291" sldId="256"/>
            <ac:spMk id="72" creationId="{A5A2BA67-BF68-4F48-BAA9-1091D4FED1F8}"/>
          </ac:spMkLst>
        </pc:spChg>
        <pc:spChg chg="add del">
          <ac:chgData name="Adeelah Khan" userId="4249db07-da43-4c3f-a06f-a4ed1128a0ca" providerId="ADAL" clId="{DDFA09FD-EEE8-4051-906C-C7E5ADB823CE}" dt="2021-03-05T10:20:35.999" v="146" actId="26606"/>
          <ac:spMkLst>
            <pc:docMk/>
            <pc:sldMk cId="3666311291" sldId="256"/>
            <ac:spMk id="73" creationId="{E4190DBD-4A62-4416-ACB7-ACEC1DE3024B}"/>
          </ac:spMkLst>
        </pc:spChg>
        <pc:spChg chg="add del">
          <ac:chgData name="Adeelah Khan" userId="4249db07-da43-4c3f-a06f-a4ed1128a0ca" providerId="ADAL" clId="{DDFA09FD-EEE8-4051-906C-C7E5ADB823CE}" dt="2021-03-05T10:20:35.999" v="146" actId="26606"/>
          <ac:spMkLst>
            <pc:docMk/>
            <pc:sldMk cId="3666311291" sldId="256"/>
            <ac:spMk id="74" creationId="{DBF12D6D-FE37-445A-BF16-6DA1A659A4D7}"/>
          </ac:spMkLst>
        </pc:spChg>
        <pc:spChg chg="add del">
          <ac:chgData name="Adeelah Khan" userId="4249db07-da43-4c3f-a06f-a4ed1128a0ca" providerId="ADAL" clId="{DDFA09FD-EEE8-4051-906C-C7E5ADB823CE}" dt="2021-03-05T10:20:40.733" v="148" actId="26606"/>
          <ac:spMkLst>
            <pc:docMk/>
            <pc:sldMk cId="3666311291" sldId="256"/>
            <ac:spMk id="76" creationId="{07CBBDD0-4420-4A50-96AB-392F9B97CF03}"/>
          </ac:spMkLst>
        </pc:spChg>
        <pc:spChg chg="add del">
          <ac:chgData name="Adeelah Khan" userId="4249db07-da43-4c3f-a06f-a4ed1128a0ca" providerId="ADAL" clId="{DDFA09FD-EEE8-4051-906C-C7E5ADB823CE}" dt="2021-03-05T10:20:40.733" v="148" actId="26606"/>
          <ac:spMkLst>
            <pc:docMk/>
            <pc:sldMk cId="3666311291" sldId="256"/>
            <ac:spMk id="77" creationId="{465BA403-54B9-4A0B-BC79-028C495C038E}"/>
          </ac:spMkLst>
        </pc:spChg>
        <pc:spChg chg="add del">
          <ac:chgData name="Adeelah Khan" userId="4249db07-da43-4c3f-a06f-a4ed1128a0ca" providerId="ADAL" clId="{DDFA09FD-EEE8-4051-906C-C7E5ADB823CE}" dt="2021-03-05T10:20:40.733" v="148" actId="26606"/>
          <ac:spMkLst>
            <pc:docMk/>
            <pc:sldMk cId="3666311291" sldId="256"/>
            <ac:spMk id="78" creationId="{DC8C6883-513A-4FE8-8B55-7AA2A13A9BB9}"/>
          </ac:spMkLst>
        </pc:spChg>
        <pc:spChg chg="add del">
          <ac:chgData name="Adeelah Khan" userId="4249db07-da43-4c3f-a06f-a4ed1128a0ca" providerId="ADAL" clId="{DDFA09FD-EEE8-4051-906C-C7E5ADB823CE}" dt="2021-03-05T10:20:42.923" v="150" actId="26606"/>
          <ac:spMkLst>
            <pc:docMk/>
            <pc:sldMk cId="3666311291" sldId="256"/>
            <ac:spMk id="80" creationId="{07CBBDD0-4420-4A50-96AB-392F9B97CF03}"/>
          </ac:spMkLst>
        </pc:spChg>
        <pc:spChg chg="add del">
          <ac:chgData name="Adeelah Khan" userId="4249db07-da43-4c3f-a06f-a4ed1128a0ca" providerId="ADAL" clId="{DDFA09FD-EEE8-4051-906C-C7E5ADB823CE}" dt="2021-03-05T10:20:42.923" v="150" actId="26606"/>
          <ac:spMkLst>
            <pc:docMk/>
            <pc:sldMk cId="3666311291" sldId="256"/>
            <ac:spMk id="81" creationId="{465BA403-54B9-4A0B-BC79-028C495C038E}"/>
          </ac:spMkLst>
        </pc:spChg>
        <pc:spChg chg="add del">
          <ac:chgData name="Adeelah Khan" userId="4249db07-da43-4c3f-a06f-a4ed1128a0ca" providerId="ADAL" clId="{DDFA09FD-EEE8-4051-906C-C7E5ADB823CE}" dt="2021-03-05T10:20:42.923" v="150" actId="26606"/>
          <ac:spMkLst>
            <pc:docMk/>
            <pc:sldMk cId="3666311291" sldId="256"/>
            <ac:spMk id="82" creationId="{DC8C6883-513A-4FE8-8B55-7AA2A13A9BB9}"/>
          </ac:spMkLst>
        </pc:spChg>
        <pc:spChg chg="add del">
          <ac:chgData name="Adeelah Khan" userId="4249db07-da43-4c3f-a06f-a4ed1128a0ca" providerId="ADAL" clId="{DDFA09FD-EEE8-4051-906C-C7E5ADB823CE}" dt="2021-03-05T10:20:52.324" v="152" actId="26606"/>
          <ac:spMkLst>
            <pc:docMk/>
            <pc:sldMk cId="3666311291" sldId="256"/>
            <ac:spMk id="84" creationId="{25D5C296-F4B1-4AE5-8EEB-9FEB7ED17780}"/>
          </ac:spMkLst>
        </pc:spChg>
        <pc:spChg chg="add del">
          <ac:chgData name="Adeelah Khan" userId="4249db07-da43-4c3f-a06f-a4ed1128a0ca" providerId="ADAL" clId="{DDFA09FD-EEE8-4051-906C-C7E5ADB823CE}" dt="2021-03-05T10:20:52.324" v="152" actId="26606"/>
          <ac:spMkLst>
            <pc:docMk/>
            <pc:sldMk cId="3666311291" sldId="256"/>
            <ac:spMk id="85" creationId="{9C1ACE66-194D-48C4-A14A-6933B35283F6}"/>
          </ac:spMkLst>
        </pc:spChg>
        <pc:spChg chg="add del">
          <ac:chgData name="Adeelah Khan" userId="4249db07-da43-4c3f-a06f-a4ed1128a0ca" providerId="ADAL" clId="{DDFA09FD-EEE8-4051-906C-C7E5ADB823CE}" dt="2021-03-05T10:20:52.324" v="152" actId="26606"/>
          <ac:spMkLst>
            <pc:docMk/>
            <pc:sldMk cId="3666311291" sldId="256"/>
            <ac:spMk id="86" creationId="{025B886A-7ED1-4B77-819B-76ACBEFB07D0}"/>
          </ac:spMkLst>
        </pc:spChg>
        <pc:spChg chg="add">
          <ac:chgData name="Adeelah Khan" userId="4249db07-da43-4c3f-a06f-a4ed1128a0ca" providerId="ADAL" clId="{DDFA09FD-EEE8-4051-906C-C7E5ADB823CE}" dt="2021-03-05T10:20:52.340" v="153" actId="26606"/>
          <ac:spMkLst>
            <pc:docMk/>
            <pc:sldMk cId="3666311291" sldId="256"/>
            <ac:spMk id="88" creationId="{07CBBDD0-4420-4A50-96AB-392F9B97CF03}"/>
          </ac:spMkLst>
        </pc:spChg>
        <pc:spChg chg="add">
          <ac:chgData name="Adeelah Khan" userId="4249db07-da43-4c3f-a06f-a4ed1128a0ca" providerId="ADAL" clId="{DDFA09FD-EEE8-4051-906C-C7E5ADB823CE}" dt="2021-03-05T10:20:52.340" v="153" actId="26606"/>
          <ac:spMkLst>
            <pc:docMk/>
            <pc:sldMk cId="3666311291" sldId="256"/>
            <ac:spMk id="89" creationId="{465BA403-54B9-4A0B-BC79-028C495C038E}"/>
          </ac:spMkLst>
        </pc:spChg>
        <pc:spChg chg="add">
          <ac:chgData name="Adeelah Khan" userId="4249db07-da43-4c3f-a06f-a4ed1128a0ca" providerId="ADAL" clId="{DDFA09FD-EEE8-4051-906C-C7E5ADB823CE}" dt="2021-03-05T10:20:52.340" v="153" actId="26606"/>
          <ac:spMkLst>
            <pc:docMk/>
            <pc:sldMk cId="3666311291" sldId="256"/>
            <ac:spMk id="90" creationId="{DC8C6883-513A-4FE8-8B55-7AA2A13A9BB9}"/>
          </ac:spMkLst>
        </pc:spChg>
        <pc:picChg chg="mod ord">
          <ac:chgData name="Adeelah Khan" userId="4249db07-da43-4c3f-a06f-a4ed1128a0ca" providerId="ADAL" clId="{DDFA09FD-EEE8-4051-906C-C7E5ADB823CE}" dt="2021-03-05T10:20:52.340" v="153" actId="26606"/>
          <ac:picMkLst>
            <pc:docMk/>
            <pc:sldMk cId="3666311291" sldId="256"/>
            <ac:picMk id="13" creationId="{18CC78B2-669C-4863-A9DE-AF7A3B460766}"/>
          </ac:picMkLst>
        </pc:picChg>
      </pc:sldChg>
      <pc:sldChg chg="addSp delSp modSp mod">
        <pc:chgData name="Adeelah Khan" userId="4249db07-da43-4c3f-a06f-a4ed1128a0ca" providerId="ADAL" clId="{DDFA09FD-EEE8-4051-906C-C7E5ADB823CE}" dt="2021-03-13T13:12:32.339" v="386" actId="20577"/>
        <pc:sldMkLst>
          <pc:docMk/>
          <pc:sldMk cId="987722149" sldId="258"/>
        </pc:sldMkLst>
        <pc:spChg chg="mod">
          <ac:chgData name="Adeelah Khan" userId="4249db07-da43-4c3f-a06f-a4ed1128a0ca" providerId="ADAL" clId="{DDFA09FD-EEE8-4051-906C-C7E5ADB823CE}" dt="2021-03-05T10:46:16.539" v="210" actId="14100"/>
          <ac:spMkLst>
            <pc:docMk/>
            <pc:sldMk cId="987722149" sldId="258"/>
            <ac:spMk id="8" creationId="{92933C33-2172-43B2-B6AD-CC4BC517CB23}"/>
          </ac:spMkLst>
        </pc:spChg>
        <pc:spChg chg="mod">
          <ac:chgData name="Adeelah Khan" userId="4249db07-da43-4c3f-a06f-a4ed1128a0ca" providerId="ADAL" clId="{DDFA09FD-EEE8-4051-906C-C7E5ADB823CE}" dt="2021-03-05T10:45:19.508" v="190" actId="14100"/>
          <ac:spMkLst>
            <pc:docMk/>
            <pc:sldMk cId="987722149" sldId="258"/>
            <ac:spMk id="9" creationId="{7462F40F-6183-43C9-8904-3F474F142A49}"/>
          </ac:spMkLst>
        </pc:spChg>
        <pc:spChg chg="mod">
          <ac:chgData name="Adeelah Khan" userId="4249db07-da43-4c3f-a06f-a4ed1128a0ca" providerId="ADAL" clId="{DDFA09FD-EEE8-4051-906C-C7E5ADB823CE}" dt="2021-03-05T10:45:19.508" v="190" actId="14100"/>
          <ac:spMkLst>
            <pc:docMk/>
            <pc:sldMk cId="987722149" sldId="258"/>
            <ac:spMk id="10" creationId="{170C10CE-990F-41EF-B3E4-27A1086A43BB}"/>
          </ac:spMkLst>
        </pc:spChg>
        <pc:spChg chg="mod">
          <ac:chgData name="Adeelah Khan" userId="4249db07-da43-4c3f-a06f-a4ed1128a0ca" providerId="ADAL" clId="{DDFA09FD-EEE8-4051-906C-C7E5ADB823CE}" dt="2021-03-05T10:45:19.508" v="190" actId="14100"/>
          <ac:spMkLst>
            <pc:docMk/>
            <pc:sldMk cId="987722149" sldId="258"/>
            <ac:spMk id="11" creationId="{D20AA83D-CB76-4129-978F-959739A3CDFC}"/>
          </ac:spMkLst>
        </pc:spChg>
        <pc:spChg chg="mod">
          <ac:chgData name="Adeelah Khan" userId="4249db07-da43-4c3f-a06f-a4ed1128a0ca" providerId="ADAL" clId="{DDFA09FD-EEE8-4051-906C-C7E5ADB823CE}" dt="2021-03-05T10:45:19.508" v="190" actId="14100"/>
          <ac:spMkLst>
            <pc:docMk/>
            <pc:sldMk cId="987722149" sldId="258"/>
            <ac:spMk id="12" creationId="{1D1EF297-A282-46D5-ABE8-A4A26FE56AFB}"/>
          </ac:spMkLst>
        </pc:spChg>
        <pc:spChg chg="mod">
          <ac:chgData name="Adeelah Khan" userId="4249db07-da43-4c3f-a06f-a4ed1128a0ca" providerId="ADAL" clId="{DDFA09FD-EEE8-4051-906C-C7E5ADB823CE}" dt="2021-03-05T10:46:30.260" v="215" actId="14100"/>
          <ac:spMkLst>
            <pc:docMk/>
            <pc:sldMk cId="987722149" sldId="258"/>
            <ac:spMk id="13" creationId="{D6237A5E-7219-4AC0-AD15-43C7CE28CB68}"/>
          </ac:spMkLst>
        </pc:spChg>
        <pc:spChg chg="mod">
          <ac:chgData name="Adeelah Khan" userId="4249db07-da43-4c3f-a06f-a4ed1128a0ca" providerId="ADAL" clId="{DDFA09FD-EEE8-4051-906C-C7E5ADB823CE}" dt="2021-03-05T10:45:19.508" v="190" actId="14100"/>
          <ac:spMkLst>
            <pc:docMk/>
            <pc:sldMk cId="987722149" sldId="258"/>
            <ac:spMk id="14" creationId="{01FA7DB6-4334-49A7-831A-D96D7646E9A1}"/>
          </ac:spMkLst>
        </pc:spChg>
        <pc:spChg chg="mod">
          <ac:chgData name="Adeelah Khan" userId="4249db07-da43-4c3f-a06f-a4ed1128a0ca" providerId="ADAL" clId="{DDFA09FD-EEE8-4051-906C-C7E5ADB823CE}" dt="2021-03-05T10:46:26.831" v="214" actId="14100"/>
          <ac:spMkLst>
            <pc:docMk/>
            <pc:sldMk cId="987722149" sldId="258"/>
            <ac:spMk id="15" creationId="{B8A01AEA-46C0-4A38-9822-D7B21F5297C4}"/>
          </ac:spMkLst>
        </pc:spChg>
        <pc:spChg chg="mod">
          <ac:chgData name="Adeelah Khan" userId="4249db07-da43-4c3f-a06f-a4ed1128a0ca" providerId="ADAL" clId="{DDFA09FD-EEE8-4051-906C-C7E5ADB823CE}" dt="2021-03-05T10:45:19.508" v="190" actId="14100"/>
          <ac:spMkLst>
            <pc:docMk/>
            <pc:sldMk cId="987722149" sldId="258"/>
            <ac:spMk id="18" creationId="{E81E0CC3-7237-4CF0-A921-41AA7EBDAAF5}"/>
          </ac:spMkLst>
        </pc:spChg>
        <pc:spChg chg="mod">
          <ac:chgData name="Adeelah Khan" userId="4249db07-da43-4c3f-a06f-a4ed1128a0ca" providerId="ADAL" clId="{DDFA09FD-EEE8-4051-906C-C7E5ADB823CE}" dt="2021-03-05T10:45:19.508" v="190" actId="14100"/>
          <ac:spMkLst>
            <pc:docMk/>
            <pc:sldMk cId="987722149" sldId="258"/>
            <ac:spMk id="19" creationId="{18069A06-4090-471A-9BEB-08EF29B19378}"/>
          </ac:spMkLst>
        </pc:spChg>
        <pc:spChg chg="mod">
          <ac:chgData name="Adeelah Khan" userId="4249db07-da43-4c3f-a06f-a4ed1128a0ca" providerId="ADAL" clId="{DDFA09FD-EEE8-4051-906C-C7E5ADB823CE}" dt="2021-03-05T10:45:19.508" v="190" actId="14100"/>
          <ac:spMkLst>
            <pc:docMk/>
            <pc:sldMk cId="987722149" sldId="258"/>
            <ac:spMk id="20" creationId="{9018471B-3214-453B-8DDB-E1C40653F6ED}"/>
          </ac:spMkLst>
        </pc:spChg>
        <pc:spChg chg="mod">
          <ac:chgData name="Adeelah Khan" userId="4249db07-da43-4c3f-a06f-a4ed1128a0ca" providerId="ADAL" clId="{DDFA09FD-EEE8-4051-906C-C7E5ADB823CE}" dt="2021-03-13T13:04:12.110" v="370" actId="1076"/>
          <ac:spMkLst>
            <pc:docMk/>
            <pc:sldMk cId="987722149" sldId="258"/>
            <ac:spMk id="21" creationId="{5B162EA3-07DF-412F-8516-B2962265A1D8}"/>
          </ac:spMkLst>
        </pc:spChg>
        <pc:spChg chg="mod">
          <ac:chgData name="Adeelah Khan" userId="4249db07-da43-4c3f-a06f-a4ed1128a0ca" providerId="ADAL" clId="{DDFA09FD-EEE8-4051-906C-C7E5ADB823CE}" dt="2021-03-13T11:51:26.843" v="327" actId="14100"/>
          <ac:spMkLst>
            <pc:docMk/>
            <pc:sldMk cId="987722149" sldId="258"/>
            <ac:spMk id="23" creationId="{761522A6-51F9-4189-B125-BD02173725C0}"/>
          </ac:spMkLst>
        </pc:spChg>
        <pc:spChg chg="mod">
          <ac:chgData name="Adeelah Khan" userId="4249db07-da43-4c3f-a06f-a4ed1128a0ca" providerId="ADAL" clId="{DDFA09FD-EEE8-4051-906C-C7E5ADB823CE}" dt="2021-03-13T13:12:32.339" v="386" actId="20577"/>
          <ac:spMkLst>
            <pc:docMk/>
            <pc:sldMk cId="987722149" sldId="258"/>
            <ac:spMk id="24" creationId="{C44AD6F0-8EDC-40C8-891F-E2294B72EA5E}"/>
          </ac:spMkLst>
        </pc:spChg>
        <pc:spChg chg="mod">
          <ac:chgData name="Adeelah Khan" userId="4249db07-da43-4c3f-a06f-a4ed1128a0ca" providerId="ADAL" clId="{DDFA09FD-EEE8-4051-906C-C7E5ADB823CE}" dt="2021-03-13T11:51:21.998" v="326" actId="14100"/>
          <ac:spMkLst>
            <pc:docMk/>
            <pc:sldMk cId="987722149" sldId="258"/>
            <ac:spMk id="25" creationId="{B873F458-7EE3-4917-B9CC-C00997193C93}"/>
          </ac:spMkLst>
        </pc:spChg>
        <pc:spChg chg="add mod">
          <ac:chgData name="Adeelah Khan" userId="4249db07-da43-4c3f-a06f-a4ed1128a0ca" providerId="ADAL" clId="{DDFA09FD-EEE8-4051-906C-C7E5ADB823CE}" dt="2021-03-13T13:07:08.159" v="382" actId="20577"/>
          <ac:spMkLst>
            <pc:docMk/>
            <pc:sldMk cId="987722149" sldId="258"/>
            <ac:spMk id="27" creationId="{8406906B-29EC-4D4D-8848-30DEF8A8B07F}"/>
          </ac:spMkLst>
        </pc:spChg>
        <pc:spChg chg="mod">
          <ac:chgData name="Adeelah Khan" userId="4249db07-da43-4c3f-a06f-a4ed1128a0ca" providerId="ADAL" clId="{DDFA09FD-EEE8-4051-906C-C7E5ADB823CE}" dt="2021-03-05T10:45:19.508" v="190" actId="14100"/>
          <ac:spMkLst>
            <pc:docMk/>
            <pc:sldMk cId="987722149" sldId="258"/>
            <ac:spMk id="30" creationId="{94A47BCB-BB5B-41A1-AD31-33DD03BBD5CF}"/>
          </ac:spMkLst>
        </pc:spChg>
        <pc:picChg chg="del">
          <ac:chgData name="Adeelah Khan" userId="4249db07-da43-4c3f-a06f-a4ed1128a0ca" providerId="ADAL" clId="{DDFA09FD-EEE8-4051-906C-C7E5ADB823CE}" dt="2021-03-05T10:45:23.607" v="191" actId="478"/>
          <ac:picMkLst>
            <pc:docMk/>
            <pc:sldMk cId="987722149" sldId="258"/>
            <ac:picMk id="36" creationId="{454349B5-94E2-43A4-9912-38043D320D04}"/>
          </ac:picMkLst>
        </pc:picChg>
        <pc:cxnChg chg="mod">
          <ac:chgData name="Adeelah Khan" userId="4249db07-da43-4c3f-a06f-a4ed1128a0ca" providerId="ADAL" clId="{DDFA09FD-EEE8-4051-906C-C7E5ADB823CE}" dt="2021-03-05T10:45:19.508" v="190" actId="14100"/>
          <ac:cxnSpMkLst>
            <pc:docMk/>
            <pc:sldMk cId="987722149" sldId="258"/>
            <ac:cxnSpMk id="16" creationId="{8750BA52-D898-4B1B-8A3E-F73344479920}"/>
          </ac:cxnSpMkLst>
        </pc:cxnChg>
        <pc:cxnChg chg="mod">
          <ac:chgData name="Adeelah Khan" userId="4249db07-da43-4c3f-a06f-a4ed1128a0ca" providerId="ADAL" clId="{DDFA09FD-EEE8-4051-906C-C7E5ADB823CE}" dt="2021-03-05T10:45:19.508" v="190" actId="14100"/>
          <ac:cxnSpMkLst>
            <pc:docMk/>
            <pc:sldMk cId="987722149" sldId="258"/>
            <ac:cxnSpMk id="17" creationId="{FE8FDCE3-1C3B-4ECF-BFAD-8BB441A9297F}"/>
          </ac:cxnSpMkLst>
        </pc:cxnChg>
        <pc:cxnChg chg="mod">
          <ac:chgData name="Adeelah Khan" userId="4249db07-da43-4c3f-a06f-a4ed1128a0ca" providerId="ADAL" clId="{DDFA09FD-EEE8-4051-906C-C7E5ADB823CE}" dt="2021-03-13T13:07:22.046" v="383" actId="1076"/>
          <ac:cxnSpMkLst>
            <pc:docMk/>
            <pc:sldMk cId="987722149" sldId="258"/>
            <ac:cxnSpMk id="22" creationId="{07B8B2C3-9008-48A3-9091-3D98A74E3258}"/>
          </ac:cxnSpMkLst>
        </pc:cxnChg>
        <pc:cxnChg chg="mod">
          <ac:chgData name="Adeelah Khan" userId="4249db07-da43-4c3f-a06f-a4ed1128a0ca" providerId="ADAL" clId="{DDFA09FD-EEE8-4051-906C-C7E5ADB823CE}" dt="2021-03-05T10:45:19.508" v="190" actId="14100"/>
          <ac:cxnSpMkLst>
            <pc:docMk/>
            <pc:sldMk cId="987722149" sldId="258"/>
            <ac:cxnSpMk id="26" creationId="{B2D0A0AF-AB04-4FF6-8F1F-70F8E866B090}"/>
          </ac:cxnSpMkLst>
        </pc:cxnChg>
        <pc:cxnChg chg="add mod">
          <ac:chgData name="Adeelah Khan" userId="4249db07-da43-4c3f-a06f-a4ed1128a0ca" providerId="ADAL" clId="{DDFA09FD-EEE8-4051-906C-C7E5ADB823CE}" dt="2021-03-13T11:51:52.772" v="334" actId="1076"/>
          <ac:cxnSpMkLst>
            <pc:docMk/>
            <pc:sldMk cId="987722149" sldId="258"/>
            <ac:cxnSpMk id="28" creationId="{02CCA08A-0DE3-40B7-946E-47BB10C719FB}"/>
          </ac:cxnSpMkLst>
        </pc:cxnChg>
      </pc:sldChg>
      <pc:sldChg chg="modSp mod">
        <pc:chgData name="Adeelah Khan" userId="4249db07-da43-4c3f-a06f-a4ed1128a0ca" providerId="ADAL" clId="{DDFA09FD-EEE8-4051-906C-C7E5ADB823CE}" dt="2021-03-13T22:02:07.044" v="444" actId="12"/>
        <pc:sldMkLst>
          <pc:docMk/>
          <pc:sldMk cId="2579257028" sldId="259"/>
        </pc:sldMkLst>
        <pc:spChg chg="mod">
          <ac:chgData name="Adeelah Khan" userId="4249db07-da43-4c3f-a06f-a4ed1128a0ca" providerId="ADAL" clId="{DDFA09FD-EEE8-4051-906C-C7E5ADB823CE}" dt="2021-03-13T22:02:07.044" v="444" actId="12"/>
          <ac:spMkLst>
            <pc:docMk/>
            <pc:sldMk cId="2579257028" sldId="259"/>
            <ac:spMk id="3" creationId="{5623A05C-692A-4A1E-91A8-75F7D891270A}"/>
          </ac:spMkLst>
        </pc:spChg>
      </pc:sldChg>
      <pc:sldChg chg="modSp add del mod">
        <pc:chgData name="Adeelah Khan" userId="4249db07-da43-4c3f-a06f-a4ed1128a0ca" providerId="ADAL" clId="{DDFA09FD-EEE8-4051-906C-C7E5ADB823CE}" dt="2021-03-13T22:04:03.227" v="476" actId="20577"/>
        <pc:sldMkLst>
          <pc:docMk/>
          <pc:sldMk cId="1269682683" sldId="260"/>
        </pc:sldMkLst>
        <pc:spChg chg="mod">
          <ac:chgData name="Adeelah Khan" userId="4249db07-da43-4c3f-a06f-a4ed1128a0ca" providerId="ADAL" clId="{DDFA09FD-EEE8-4051-906C-C7E5ADB823CE}" dt="2021-03-13T22:04:03.227" v="476" actId="20577"/>
          <ac:spMkLst>
            <pc:docMk/>
            <pc:sldMk cId="1269682683" sldId="260"/>
            <ac:spMk id="3" creationId="{5623A05C-692A-4A1E-91A8-75F7D891270A}"/>
          </ac:spMkLst>
        </pc:spChg>
      </pc:sldChg>
      <pc:sldChg chg="del">
        <pc:chgData name="Adeelah Khan" userId="4249db07-da43-4c3f-a06f-a4ed1128a0ca" providerId="ADAL" clId="{DDFA09FD-EEE8-4051-906C-C7E5ADB823CE}" dt="2021-03-05T10:08:20.410" v="3" actId="47"/>
        <pc:sldMkLst>
          <pc:docMk/>
          <pc:sldMk cId="1981917313" sldId="261"/>
        </pc:sldMkLst>
      </pc:sldChg>
      <pc:sldChg chg="del">
        <pc:chgData name="Adeelah Khan" userId="4249db07-da43-4c3f-a06f-a4ed1128a0ca" providerId="ADAL" clId="{DDFA09FD-EEE8-4051-906C-C7E5ADB823CE}" dt="2021-03-13T21:59:47.255" v="387" actId="47"/>
        <pc:sldMkLst>
          <pc:docMk/>
          <pc:sldMk cId="2053518303" sldId="262"/>
        </pc:sldMkLst>
      </pc:sldChg>
      <pc:sldChg chg="new del">
        <pc:chgData name="Adeelah Khan" userId="4249db07-da43-4c3f-a06f-a4ed1128a0ca" providerId="ADAL" clId="{DDFA09FD-EEE8-4051-906C-C7E5ADB823CE}" dt="2021-03-05T10:11:02.592" v="5" actId="47"/>
        <pc:sldMkLst>
          <pc:docMk/>
          <pc:sldMk cId="270211060" sldId="264"/>
        </pc:sldMkLst>
      </pc:sldChg>
      <pc:sldChg chg="addSp delSp modSp new del mod ord">
        <pc:chgData name="Adeelah Khan" userId="4249db07-da43-4c3f-a06f-a4ed1128a0ca" providerId="ADAL" clId="{DDFA09FD-EEE8-4051-906C-C7E5ADB823CE}" dt="2021-03-13T22:04:58.985" v="477" actId="47"/>
        <pc:sldMkLst>
          <pc:docMk/>
          <pc:sldMk cId="2678943460" sldId="264"/>
        </pc:sldMkLst>
        <pc:spChg chg="add del mod">
          <ac:chgData name="Adeelah Khan" userId="4249db07-da43-4c3f-a06f-a4ed1128a0ca" providerId="ADAL" clId="{DDFA09FD-EEE8-4051-906C-C7E5ADB823CE}" dt="2021-03-05T10:14:16.113" v="24" actId="478"/>
          <ac:spMkLst>
            <pc:docMk/>
            <pc:sldMk cId="2678943460" sldId="264"/>
            <ac:spMk id="2" creationId="{3E47B92F-BEDA-4017-8DAB-C1FD65623500}"/>
          </ac:spMkLst>
        </pc:spChg>
        <pc:spChg chg="add mod">
          <ac:chgData name="Adeelah Khan" userId="4249db07-da43-4c3f-a06f-a4ed1128a0ca" providerId="ADAL" clId="{DDFA09FD-EEE8-4051-906C-C7E5ADB823CE}" dt="2021-03-05T10:15:15.305" v="60" actId="403"/>
          <ac:spMkLst>
            <pc:docMk/>
            <pc:sldMk cId="2678943460" sldId="264"/>
            <ac:spMk id="3" creationId="{CCFCEC15-440C-4F0F-9B77-80D2A1E76E90}"/>
          </ac:spMkLst>
        </pc:spChg>
        <pc:spChg chg="add del mod">
          <ac:chgData name="Adeelah Khan" userId="4249db07-da43-4c3f-a06f-a4ed1128a0ca" providerId="ADAL" clId="{DDFA09FD-EEE8-4051-906C-C7E5ADB823CE}" dt="2021-03-05T10:15:37.345" v="66"/>
          <ac:spMkLst>
            <pc:docMk/>
            <pc:sldMk cId="2678943460" sldId="264"/>
            <ac:spMk id="4" creationId="{E13C44A3-19FF-4991-AB07-58C3CDB01679}"/>
          </ac:spMkLst>
        </pc:spChg>
        <pc:spChg chg="add mod">
          <ac:chgData name="Adeelah Khan" userId="4249db07-da43-4c3f-a06f-a4ed1128a0ca" providerId="ADAL" clId="{DDFA09FD-EEE8-4051-906C-C7E5ADB823CE}" dt="2021-03-05T10:19:57.221" v="135" actId="20577"/>
          <ac:spMkLst>
            <pc:docMk/>
            <pc:sldMk cId="2678943460" sldId="264"/>
            <ac:spMk id="5" creationId="{18777939-E52F-42D0-B53F-C7C8AC69F017}"/>
          </ac:spMkLst>
        </pc:spChg>
        <pc:spChg chg="add del mod">
          <ac:chgData name="Adeelah Khan" userId="4249db07-da43-4c3f-a06f-a4ed1128a0ca" providerId="ADAL" clId="{DDFA09FD-EEE8-4051-906C-C7E5ADB823CE}" dt="2021-03-05T10:17:14.391" v="90" actId="478"/>
          <ac:spMkLst>
            <pc:docMk/>
            <pc:sldMk cId="2678943460" sldId="264"/>
            <ac:spMk id="6" creationId="{264144DC-E4C3-4618-96E0-61CD7D10B01C}"/>
          </ac:spMkLst>
        </pc:spChg>
        <pc:spChg chg="add del mod">
          <ac:chgData name="Adeelah Khan" userId="4249db07-da43-4c3f-a06f-a4ed1128a0ca" providerId="ADAL" clId="{DDFA09FD-EEE8-4051-906C-C7E5ADB823CE}" dt="2021-03-05T10:19:40.431" v="127" actId="2085"/>
          <ac:spMkLst>
            <pc:docMk/>
            <pc:sldMk cId="2678943460" sldId="264"/>
            <ac:spMk id="7" creationId="{83A19B6F-1AFD-4E05-AE57-9E4423539D70}"/>
          </ac:spMkLst>
        </pc:spChg>
        <pc:picChg chg="add del mod">
          <ac:chgData name="Adeelah Khan" userId="4249db07-da43-4c3f-a06f-a4ed1128a0ca" providerId="ADAL" clId="{DDFA09FD-EEE8-4051-906C-C7E5ADB823CE}" dt="2021-03-05T10:20:15.482" v="139" actId="478"/>
          <ac:picMkLst>
            <pc:docMk/>
            <pc:sldMk cId="2678943460" sldId="264"/>
            <ac:picMk id="8" creationId="{989CE11E-13E2-422B-97E2-9BE6A6316A4F}"/>
          </ac:picMkLst>
        </pc:picChg>
        <pc:picChg chg="add mod">
          <ac:chgData name="Adeelah Khan" userId="4249db07-da43-4c3f-a06f-a4ed1128a0ca" providerId="ADAL" clId="{DDFA09FD-EEE8-4051-906C-C7E5ADB823CE}" dt="2021-03-05T10:20:19.395" v="140"/>
          <ac:picMkLst>
            <pc:docMk/>
            <pc:sldMk cId="2678943460" sldId="264"/>
            <ac:picMk id="9" creationId="{12240DC6-E92A-4321-918C-A97F3026549E}"/>
          </ac:picMkLst>
        </pc:picChg>
      </pc:sldChg>
      <pc:sldChg chg="addSp delSp modSp new del mod ord setBg">
        <pc:chgData name="Adeelah Khan" userId="4249db07-da43-4c3f-a06f-a4ed1128a0ca" providerId="ADAL" clId="{DDFA09FD-EEE8-4051-906C-C7E5ADB823CE}" dt="2021-03-05T10:11:39.942" v="18" actId="47"/>
        <pc:sldMkLst>
          <pc:docMk/>
          <pc:sldMk cId="3957433156" sldId="264"/>
        </pc:sldMkLst>
        <pc:spChg chg="del mod">
          <ac:chgData name="Adeelah Khan" userId="4249db07-da43-4c3f-a06f-a4ed1128a0ca" providerId="ADAL" clId="{DDFA09FD-EEE8-4051-906C-C7E5ADB823CE}" dt="2021-03-05T10:11:37.218" v="17" actId="478"/>
          <ac:spMkLst>
            <pc:docMk/>
            <pc:sldMk cId="3957433156" sldId="264"/>
            <ac:spMk id="2" creationId="{D61D3BF6-7EDB-4AFF-9816-848CDD282197}"/>
          </ac:spMkLst>
        </pc:spChg>
        <pc:spChg chg="del mod">
          <ac:chgData name="Adeelah Khan" userId="4249db07-da43-4c3f-a06f-a4ed1128a0ca" providerId="ADAL" clId="{DDFA09FD-EEE8-4051-906C-C7E5ADB823CE}" dt="2021-03-05T10:11:22.641" v="12" actId="478"/>
          <ac:spMkLst>
            <pc:docMk/>
            <pc:sldMk cId="3957433156" sldId="264"/>
            <ac:spMk id="3" creationId="{F40CA688-6233-4805-9D1B-513BC0F3986E}"/>
          </ac:spMkLst>
        </pc:spChg>
        <pc:spChg chg="add del">
          <ac:chgData name="Adeelah Khan" userId="4249db07-da43-4c3f-a06f-a4ed1128a0ca" providerId="ADAL" clId="{DDFA09FD-EEE8-4051-906C-C7E5ADB823CE}" dt="2021-03-05T10:11:16.648" v="10" actId="26606"/>
          <ac:spMkLst>
            <pc:docMk/>
            <pc:sldMk cId="3957433156" sldId="264"/>
            <ac:spMk id="8" creationId="{29DC5A77-10C9-4ECF-B7EB-8D917F36A9EE}"/>
          </ac:spMkLst>
        </pc:spChg>
        <pc:spChg chg="add del">
          <ac:chgData name="Adeelah Khan" userId="4249db07-da43-4c3f-a06f-a4ed1128a0ca" providerId="ADAL" clId="{DDFA09FD-EEE8-4051-906C-C7E5ADB823CE}" dt="2021-03-05T10:11:16.648" v="10" actId="26606"/>
          <ac:spMkLst>
            <pc:docMk/>
            <pc:sldMk cId="3957433156" sldId="264"/>
            <ac:spMk id="10" creationId="{2FFE28B5-FB16-49A9-B851-3C35FAC0CACB}"/>
          </ac:spMkLst>
        </pc:spChg>
        <pc:spChg chg="add del">
          <ac:chgData name="Adeelah Khan" userId="4249db07-da43-4c3f-a06f-a4ed1128a0ca" providerId="ADAL" clId="{DDFA09FD-EEE8-4051-906C-C7E5ADB823CE}" dt="2021-03-05T10:11:16.648" v="10" actId="26606"/>
          <ac:spMkLst>
            <pc:docMk/>
            <pc:sldMk cId="3957433156" sldId="264"/>
            <ac:spMk id="12" creationId="{01014442-855A-4E0F-8D09-C314661A48B9}"/>
          </ac:spMkLst>
        </pc:spChg>
        <pc:spChg chg="add del">
          <ac:chgData name="Adeelah Khan" userId="4249db07-da43-4c3f-a06f-a4ed1128a0ca" providerId="ADAL" clId="{DDFA09FD-EEE8-4051-906C-C7E5ADB823CE}" dt="2021-03-05T10:11:16.648" v="10" actId="26606"/>
          <ac:spMkLst>
            <pc:docMk/>
            <pc:sldMk cId="3957433156" sldId="264"/>
            <ac:spMk id="14" creationId="{9B1ABF09-86CF-414E-88A5-2B84CC7232A9}"/>
          </ac:spMkLst>
        </pc:spChg>
        <pc:spChg chg="add del">
          <ac:chgData name="Adeelah Khan" userId="4249db07-da43-4c3f-a06f-a4ed1128a0ca" providerId="ADAL" clId="{DDFA09FD-EEE8-4051-906C-C7E5ADB823CE}" dt="2021-03-05T10:11:16.648" v="10" actId="26606"/>
          <ac:spMkLst>
            <pc:docMk/>
            <pc:sldMk cId="3957433156" sldId="264"/>
            <ac:spMk id="16" creationId="{3FE91770-CDBB-4D24-94E5-AD484F36CE87}"/>
          </ac:spMkLst>
        </pc:spChg>
        <pc:spChg chg="add">
          <ac:chgData name="Adeelah Khan" userId="4249db07-da43-4c3f-a06f-a4ed1128a0ca" providerId="ADAL" clId="{DDFA09FD-EEE8-4051-906C-C7E5ADB823CE}" dt="2021-03-05T10:11:16.664" v="11" actId="26606"/>
          <ac:spMkLst>
            <pc:docMk/>
            <pc:sldMk cId="3957433156" sldId="264"/>
            <ac:spMk id="18" creationId="{80516254-1D9F-4F3A-9870-3A3280BE2BFE}"/>
          </ac:spMkLst>
        </pc:spChg>
        <pc:spChg chg="add">
          <ac:chgData name="Adeelah Khan" userId="4249db07-da43-4c3f-a06f-a4ed1128a0ca" providerId="ADAL" clId="{DDFA09FD-EEE8-4051-906C-C7E5ADB823CE}" dt="2021-03-05T10:11:16.664" v="11" actId="26606"/>
          <ac:spMkLst>
            <pc:docMk/>
            <pc:sldMk cId="3957433156" sldId="264"/>
            <ac:spMk id="19" creationId="{FC14672B-27A5-4CDA-ABAF-5E4CF4B41C23}"/>
          </ac:spMkLst>
        </pc:spChg>
        <pc:spChg chg="add">
          <ac:chgData name="Adeelah Khan" userId="4249db07-da43-4c3f-a06f-a4ed1128a0ca" providerId="ADAL" clId="{DDFA09FD-EEE8-4051-906C-C7E5ADB823CE}" dt="2021-03-05T10:11:16.664" v="11" actId="26606"/>
          <ac:spMkLst>
            <pc:docMk/>
            <pc:sldMk cId="3957433156" sldId="264"/>
            <ac:spMk id="21" creationId="{9A206779-5C74-4555-94BC-5845C92EC3A8}"/>
          </ac:spMkLst>
        </pc:spChg>
        <pc:cxnChg chg="add">
          <ac:chgData name="Adeelah Khan" userId="4249db07-da43-4c3f-a06f-a4ed1128a0ca" providerId="ADAL" clId="{DDFA09FD-EEE8-4051-906C-C7E5ADB823CE}" dt="2021-03-05T10:11:16.664" v="11" actId="26606"/>
          <ac:cxnSpMkLst>
            <pc:docMk/>
            <pc:sldMk cId="3957433156" sldId="264"/>
            <ac:cxnSpMk id="20" creationId="{8D89589C-2C90-4407-A995-05EC3DD7AB14}"/>
          </ac:cxnSpMkLst>
        </pc:cxnChg>
      </pc:sldChg>
      <pc:sldChg chg="del">
        <pc:chgData name="Adeelah Khan" userId="4249db07-da43-4c3f-a06f-a4ed1128a0ca" providerId="ADAL" clId="{DDFA09FD-EEE8-4051-906C-C7E5ADB823CE}" dt="2021-03-05T10:08:17.101" v="0" actId="47"/>
        <pc:sldMkLst>
          <pc:docMk/>
          <pc:sldMk cId="2082161708" sldId="266"/>
        </pc:sldMkLst>
      </pc:sldChg>
      <pc:sldChg chg="del">
        <pc:chgData name="Adeelah Khan" userId="4249db07-da43-4c3f-a06f-a4ed1128a0ca" providerId="ADAL" clId="{DDFA09FD-EEE8-4051-906C-C7E5ADB823CE}" dt="2021-03-05T10:08:17.918" v="1" actId="47"/>
        <pc:sldMkLst>
          <pc:docMk/>
          <pc:sldMk cId="2227310413" sldId="267"/>
        </pc:sldMkLst>
      </pc:sldChg>
      <pc:sldChg chg="del">
        <pc:chgData name="Adeelah Khan" userId="4249db07-da43-4c3f-a06f-a4ed1128a0ca" providerId="ADAL" clId="{DDFA09FD-EEE8-4051-906C-C7E5ADB823CE}" dt="2021-03-05T10:08:18.789" v="2" actId="47"/>
        <pc:sldMkLst>
          <pc:docMk/>
          <pc:sldMk cId="293124380" sldId="268"/>
        </pc:sldMkLst>
      </pc:sldChg>
    </pc:docChg>
  </pc:docChgLst>
  <pc:docChgLst>
    <pc:chgData name="Adeelah Khan" userId="4249db07-da43-4c3f-a06f-a4ed1128a0ca" providerId="ADAL" clId="{715F4528-FD95-4D8D-8F02-C229672041BB}"/>
    <pc:docChg chg="undo custSel addSld delSld modSld sldOrd">
      <pc:chgData name="Adeelah Khan" userId="4249db07-da43-4c3f-a06f-a4ed1128a0ca" providerId="ADAL" clId="{715F4528-FD95-4D8D-8F02-C229672041BB}" dt="2021-03-17T15:47:44.927" v="1916" actId="20577"/>
      <pc:docMkLst>
        <pc:docMk/>
      </pc:docMkLst>
      <pc:sldChg chg="modSp mod">
        <pc:chgData name="Adeelah Khan" userId="4249db07-da43-4c3f-a06f-a4ed1128a0ca" providerId="ADAL" clId="{715F4528-FD95-4D8D-8F02-C229672041BB}" dt="2021-03-14T15:47:27.963" v="72" actId="207"/>
        <pc:sldMkLst>
          <pc:docMk/>
          <pc:sldMk cId="3666311291" sldId="256"/>
        </pc:sldMkLst>
        <pc:spChg chg="mod">
          <ac:chgData name="Adeelah Khan" userId="4249db07-da43-4c3f-a06f-a4ed1128a0ca" providerId="ADAL" clId="{715F4528-FD95-4D8D-8F02-C229672041BB}" dt="2021-03-14T15:47:27.963" v="72" actId="207"/>
          <ac:spMkLst>
            <pc:docMk/>
            <pc:sldMk cId="3666311291" sldId="256"/>
            <ac:spMk id="2" creationId="{FBDE141A-7025-4FC5-992A-AA9A3777E32F}"/>
          </ac:spMkLst>
        </pc:spChg>
      </pc:sldChg>
      <pc:sldChg chg="addSp delSp modSp mod modNotesTx">
        <pc:chgData name="Adeelah Khan" userId="4249db07-da43-4c3f-a06f-a4ed1128a0ca" providerId="ADAL" clId="{715F4528-FD95-4D8D-8F02-C229672041BB}" dt="2021-03-17T15:10:22.728" v="290" actId="20577"/>
        <pc:sldMkLst>
          <pc:docMk/>
          <pc:sldMk cId="3963901094" sldId="265"/>
        </pc:sldMkLst>
        <pc:spChg chg="mod">
          <ac:chgData name="Adeelah Khan" userId="4249db07-da43-4c3f-a06f-a4ed1128a0ca" providerId="ADAL" clId="{715F4528-FD95-4D8D-8F02-C229672041BB}" dt="2021-03-14T15:40:36.659" v="5" actId="20577"/>
          <ac:spMkLst>
            <pc:docMk/>
            <pc:sldMk cId="3963901094" sldId="265"/>
            <ac:spMk id="11" creationId="{00000000-0000-0000-0000-000000000000}"/>
          </ac:spMkLst>
        </pc:spChg>
        <pc:spChg chg="del mod">
          <ac:chgData name="Adeelah Khan" userId="4249db07-da43-4c3f-a06f-a4ed1128a0ca" providerId="ADAL" clId="{715F4528-FD95-4D8D-8F02-C229672041BB}" dt="2021-03-14T15:42:07.275" v="10" actId="478"/>
          <ac:spMkLst>
            <pc:docMk/>
            <pc:sldMk cId="3963901094" sldId="265"/>
            <ac:spMk id="14" creationId="{00000000-0000-0000-0000-000000000000}"/>
          </ac:spMkLst>
        </pc:spChg>
        <pc:spChg chg="add mod">
          <ac:chgData name="Adeelah Khan" userId="4249db07-da43-4c3f-a06f-a4ed1128a0ca" providerId="ADAL" clId="{715F4528-FD95-4D8D-8F02-C229672041BB}" dt="2021-03-14T15:46:52.922" v="61"/>
          <ac:spMkLst>
            <pc:docMk/>
            <pc:sldMk cId="3963901094" sldId="265"/>
            <ac:spMk id="15" creationId="{AC7E10BE-065A-41D5-8C86-BFFD984B5E6D}"/>
          </ac:spMkLst>
        </pc:spChg>
        <pc:spChg chg="del">
          <ac:chgData name="Adeelah Khan" userId="4249db07-da43-4c3f-a06f-a4ed1128a0ca" providerId="ADAL" clId="{715F4528-FD95-4D8D-8F02-C229672041BB}" dt="2021-03-14T15:46:52.003" v="60" actId="21"/>
          <ac:spMkLst>
            <pc:docMk/>
            <pc:sldMk cId="3963901094" sldId="265"/>
            <ac:spMk id="16" creationId="{00000000-0000-0000-0000-000000000000}"/>
          </ac:spMkLst>
        </pc:spChg>
        <pc:picChg chg="add del mod modCrop">
          <ac:chgData name="Adeelah Khan" userId="4249db07-da43-4c3f-a06f-a4ed1128a0ca" providerId="ADAL" clId="{715F4528-FD95-4D8D-8F02-C229672041BB}" dt="2021-03-14T15:45:38.537" v="46" actId="478"/>
          <ac:picMkLst>
            <pc:docMk/>
            <pc:sldMk cId="3963901094" sldId="265"/>
            <ac:picMk id="3" creationId="{75DEAB6C-4396-4A7F-941F-3396D7218234}"/>
          </ac:picMkLst>
        </pc:picChg>
        <pc:picChg chg="add mod modCrop">
          <ac:chgData name="Adeelah Khan" userId="4249db07-da43-4c3f-a06f-a4ed1128a0ca" providerId="ADAL" clId="{715F4528-FD95-4D8D-8F02-C229672041BB}" dt="2021-03-14T15:47:02.749" v="63" actId="14100"/>
          <ac:picMkLst>
            <pc:docMk/>
            <pc:sldMk cId="3963901094" sldId="265"/>
            <ac:picMk id="8" creationId="{0138EBDB-E1D0-4B57-A791-284869637D87}"/>
          </ac:picMkLst>
        </pc:picChg>
        <pc:picChg chg="add del mod">
          <ac:chgData name="Adeelah Khan" userId="4249db07-da43-4c3f-a06f-a4ed1128a0ca" providerId="ADAL" clId="{715F4528-FD95-4D8D-8F02-C229672041BB}" dt="2021-03-14T15:46:46.506" v="59" actId="478"/>
          <ac:picMkLst>
            <pc:docMk/>
            <pc:sldMk cId="3963901094" sldId="265"/>
            <ac:picMk id="12" creationId="{B013BF85-AD8B-45A1-A0BD-50FF2DA0C70D}"/>
          </ac:picMkLst>
        </pc:picChg>
      </pc:sldChg>
      <pc:sldChg chg="modAnim modNotesTx">
        <pc:chgData name="Adeelah Khan" userId="4249db07-da43-4c3f-a06f-a4ed1128a0ca" providerId="ADAL" clId="{715F4528-FD95-4D8D-8F02-C229672041BB}" dt="2021-03-17T15:47:44.927" v="1916" actId="20577"/>
        <pc:sldMkLst>
          <pc:docMk/>
          <pc:sldMk cId="678103108" sldId="266"/>
        </pc:sldMkLst>
      </pc:sldChg>
      <pc:sldChg chg="addSp delSp modSp mod modNotesTx">
        <pc:chgData name="Adeelah Khan" userId="4249db07-da43-4c3f-a06f-a4ed1128a0ca" providerId="ADAL" clId="{715F4528-FD95-4D8D-8F02-C229672041BB}" dt="2021-03-17T15:45:37.916" v="1827" actId="20577"/>
        <pc:sldMkLst>
          <pc:docMk/>
          <pc:sldMk cId="523983518" sldId="267"/>
        </pc:sldMkLst>
        <pc:spChg chg="del">
          <ac:chgData name="Adeelah Khan" userId="4249db07-da43-4c3f-a06f-a4ed1128a0ca" providerId="ADAL" clId="{715F4528-FD95-4D8D-8F02-C229672041BB}" dt="2021-03-14T15:43:33.681" v="27" actId="478"/>
          <ac:spMkLst>
            <pc:docMk/>
            <pc:sldMk cId="523983518" sldId="267"/>
            <ac:spMk id="8" creationId="{00000000-0000-0000-0000-000000000000}"/>
          </ac:spMkLst>
        </pc:spChg>
        <pc:spChg chg="mod">
          <ac:chgData name="Adeelah Khan" userId="4249db07-da43-4c3f-a06f-a4ed1128a0ca" providerId="ADAL" clId="{715F4528-FD95-4D8D-8F02-C229672041BB}" dt="2021-03-17T15:28:12.765" v="1197" actId="20577"/>
          <ac:spMkLst>
            <pc:docMk/>
            <pc:sldMk cId="523983518" sldId="267"/>
            <ac:spMk id="11" creationId="{00000000-0000-0000-0000-000000000000}"/>
          </ac:spMkLst>
        </pc:spChg>
        <pc:spChg chg="add mod">
          <ac:chgData name="Adeelah Khan" userId="4249db07-da43-4c3f-a06f-a4ed1128a0ca" providerId="ADAL" clId="{715F4528-FD95-4D8D-8F02-C229672041BB}" dt="2021-03-14T15:45:28.699" v="44"/>
          <ac:spMkLst>
            <pc:docMk/>
            <pc:sldMk cId="523983518" sldId="267"/>
            <ac:spMk id="12" creationId="{F7D1833C-7E5C-41DC-91B0-EA8F55148522}"/>
          </ac:spMkLst>
        </pc:spChg>
        <pc:spChg chg="del">
          <ac:chgData name="Adeelah Khan" userId="4249db07-da43-4c3f-a06f-a4ed1128a0ca" providerId="ADAL" clId="{715F4528-FD95-4D8D-8F02-C229672041BB}" dt="2021-03-14T15:45:27.256" v="43" actId="21"/>
          <ac:spMkLst>
            <pc:docMk/>
            <pc:sldMk cId="523983518" sldId="267"/>
            <ac:spMk id="13" creationId="{00000000-0000-0000-0000-000000000000}"/>
          </ac:spMkLst>
        </pc:spChg>
        <pc:picChg chg="add mod modCrop">
          <ac:chgData name="Adeelah Khan" userId="4249db07-da43-4c3f-a06f-a4ed1128a0ca" providerId="ADAL" clId="{715F4528-FD95-4D8D-8F02-C229672041BB}" dt="2021-03-14T15:45:32.398" v="45" actId="1076"/>
          <ac:picMkLst>
            <pc:docMk/>
            <pc:sldMk cId="523983518" sldId="267"/>
            <ac:picMk id="3" creationId="{DC6C99DD-19A4-4DA0-9478-EB9D5B4A92F6}"/>
          </ac:picMkLst>
        </pc:picChg>
        <pc:picChg chg="add del mod">
          <ac:chgData name="Adeelah Khan" userId="4249db07-da43-4c3f-a06f-a4ed1128a0ca" providerId="ADAL" clId="{715F4528-FD95-4D8D-8F02-C229672041BB}" dt="2021-03-14T15:44:53.821" v="37" actId="478"/>
          <ac:picMkLst>
            <pc:docMk/>
            <pc:sldMk cId="523983518" sldId="267"/>
            <ac:picMk id="9" creationId="{672B5ED4-502E-4661-AB83-414DFF62852E}"/>
          </ac:picMkLst>
        </pc:picChg>
      </pc:sldChg>
      <pc:sldChg chg="delSp modSp del mod">
        <pc:chgData name="Adeelah Khan" userId="4249db07-da43-4c3f-a06f-a4ed1128a0ca" providerId="ADAL" clId="{715F4528-FD95-4D8D-8F02-C229672041BB}" dt="2021-03-17T15:38:51.116" v="1399" actId="47"/>
        <pc:sldMkLst>
          <pc:docMk/>
          <pc:sldMk cId="2859322258" sldId="268"/>
        </pc:sldMkLst>
        <pc:spChg chg="del">
          <ac:chgData name="Adeelah Khan" userId="4249db07-da43-4c3f-a06f-a4ed1128a0ca" providerId="ADAL" clId="{715F4528-FD95-4D8D-8F02-C229672041BB}" dt="2021-03-17T15:35:01.570" v="1325" actId="21"/>
          <ac:spMkLst>
            <pc:docMk/>
            <pc:sldMk cId="2859322258" sldId="268"/>
            <ac:spMk id="3" creationId="{00000000-0000-0000-0000-000000000000}"/>
          </ac:spMkLst>
        </pc:spChg>
        <pc:spChg chg="mod">
          <ac:chgData name="Adeelah Khan" userId="4249db07-da43-4c3f-a06f-a4ed1128a0ca" providerId="ADAL" clId="{715F4528-FD95-4D8D-8F02-C229672041BB}" dt="2021-03-14T15:40:23.852" v="2" actId="14100"/>
          <ac:spMkLst>
            <pc:docMk/>
            <pc:sldMk cId="2859322258" sldId="268"/>
            <ac:spMk id="11" creationId="{00000000-0000-0000-0000-000000000000}"/>
          </ac:spMkLst>
        </pc:spChg>
        <pc:spChg chg="del">
          <ac:chgData name="Adeelah Khan" userId="4249db07-da43-4c3f-a06f-a4ed1128a0ca" providerId="ADAL" clId="{715F4528-FD95-4D8D-8F02-C229672041BB}" dt="2021-03-17T15:35:15.158" v="1328" actId="478"/>
          <ac:spMkLst>
            <pc:docMk/>
            <pc:sldMk cId="2859322258" sldId="268"/>
            <ac:spMk id="13" creationId="{00000000-0000-0000-0000-000000000000}"/>
          </ac:spMkLst>
        </pc:spChg>
        <pc:spChg chg="del">
          <ac:chgData name="Adeelah Khan" userId="4249db07-da43-4c3f-a06f-a4ed1128a0ca" providerId="ADAL" clId="{715F4528-FD95-4D8D-8F02-C229672041BB}" dt="2021-03-17T15:35:16.289" v="1330" actId="478"/>
          <ac:spMkLst>
            <pc:docMk/>
            <pc:sldMk cId="2859322258" sldId="268"/>
            <ac:spMk id="14" creationId="{00000000-0000-0000-0000-000000000000}"/>
          </ac:spMkLst>
        </pc:spChg>
        <pc:spChg chg="del">
          <ac:chgData name="Adeelah Khan" userId="4249db07-da43-4c3f-a06f-a4ed1128a0ca" providerId="ADAL" clId="{715F4528-FD95-4D8D-8F02-C229672041BB}" dt="2021-03-17T15:35:01.570" v="1325" actId="21"/>
          <ac:spMkLst>
            <pc:docMk/>
            <pc:sldMk cId="2859322258" sldId="268"/>
            <ac:spMk id="15" creationId="{00000000-0000-0000-0000-000000000000}"/>
          </ac:spMkLst>
        </pc:spChg>
        <pc:spChg chg="del">
          <ac:chgData name="Adeelah Khan" userId="4249db07-da43-4c3f-a06f-a4ed1128a0ca" providerId="ADAL" clId="{715F4528-FD95-4D8D-8F02-C229672041BB}" dt="2021-03-17T15:35:14.658" v="1327" actId="478"/>
          <ac:spMkLst>
            <pc:docMk/>
            <pc:sldMk cId="2859322258" sldId="268"/>
            <ac:spMk id="16" creationId="{00000000-0000-0000-0000-000000000000}"/>
          </ac:spMkLst>
        </pc:spChg>
        <pc:spChg chg="del">
          <ac:chgData name="Adeelah Khan" userId="4249db07-da43-4c3f-a06f-a4ed1128a0ca" providerId="ADAL" clId="{715F4528-FD95-4D8D-8F02-C229672041BB}" dt="2021-03-17T15:35:15.839" v="1329" actId="478"/>
          <ac:spMkLst>
            <pc:docMk/>
            <pc:sldMk cId="2859322258" sldId="268"/>
            <ac:spMk id="17" creationId="{00000000-0000-0000-0000-000000000000}"/>
          </ac:spMkLst>
        </pc:spChg>
        <pc:spChg chg="del">
          <ac:chgData name="Adeelah Khan" userId="4249db07-da43-4c3f-a06f-a4ed1128a0ca" providerId="ADAL" clId="{715F4528-FD95-4D8D-8F02-C229672041BB}" dt="2021-03-17T15:33:11.896" v="1308" actId="478"/>
          <ac:spMkLst>
            <pc:docMk/>
            <pc:sldMk cId="2859322258" sldId="268"/>
            <ac:spMk id="19" creationId="{00000000-0000-0000-0000-000000000000}"/>
          </ac:spMkLst>
        </pc:spChg>
      </pc:sldChg>
      <pc:sldChg chg="addSp delSp modSp mod ord modNotesTx">
        <pc:chgData name="Adeelah Khan" userId="4249db07-da43-4c3f-a06f-a4ed1128a0ca" providerId="ADAL" clId="{715F4528-FD95-4D8D-8F02-C229672041BB}" dt="2021-03-17T15:38:47.219" v="1397" actId="20577"/>
        <pc:sldMkLst>
          <pc:docMk/>
          <pc:sldMk cId="2988787480" sldId="269"/>
        </pc:sldMkLst>
        <pc:spChg chg="del">
          <ac:chgData name="Adeelah Khan" userId="4249db07-da43-4c3f-a06f-a4ed1128a0ca" providerId="ADAL" clId="{715F4528-FD95-4D8D-8F02-C229672041BB}" dt="2021-03-17T15:31:53.161" v="1303" actId="478"/>
          <ac:spMkLst>
            <pc:docMk/>
            <pc:sldMk cId="2988787480" sldId="269"/>
            <ac:spMk id="9" creationId="{00000000-0000-0000-0000-000000000000}"/>
          </ac:spMkLst>
        </pc:spChg>
        <pc:spChg chg="mod">
          <ac:chgData name="Adeelah Khan" userId="4249db07-da43-4c3f-a06f-a4ed1128a0ca" providerId="ADAL" clId="{715F4528-FD95-4D8D-8F02-C229672041BB}" dt="2021-03-17T15:36:15.714" v="1342" actId="12"/>
          <ac:spMkLst>
            <pc:docMk/>
            <pc:sldMk cId="2988787480" sldId="269"/>
            <ac:spMk id="11" creationId="{00000000-0000-0000-0000-000000000000}"/>
          </ac:spMkLst>
        </pc:spChg>
        <pc:spChg chg="del">
          <ac:chgData name="Adeelah Khan" userId="4249db07-da43-4c3f-a06f-a4ed1128a0ca" providerId="ADAL" clId="{715F4528-FD95-4D8D-8F02-C229672041BB}" dt="2021-03-17T15:31:53.161" v="1303" actId="478"/>
          <ac:spMkLst>
            <pc:docMk/>
            <pc:sldMk cId="2988787480" sldId="269"/>
            <ac:spMk id="12" creationId="{00000000-0000-0000-0000-000000000000}"/>
          </ac:spMkLst>
        </pc:spChg>
        <pc:spChg chg="del">
          <ac:chgData name="Adeelah Khan" userId="4249db07-da43-4c3f-a06f-a4ed1128a0ca" providerId="ADAL" clId="{715F4528-FD95-4D8D-8F02-C229672041BB}" dt="2021-03-17T15:31:53.161" v="1303" actId="478"/>
          <ac:spMkLst>
            <pc:docMk/>
            <pc:sldMk cId="2988787480" sldId="269"/>
            <ac:spMk id="14" creationId="{00000000-0000-0000-0000-000000000000}"/>
          </ac:spMkLst>
        </pc:spChg>
        <pc:spChg chg="del">
          <ac:chgData name="Adeelah Khan" userId="4249db07-da43-4c3f-a06f-a4ed1128a0ca" providerId="ADAL" clId="{715F4528-FD95-4D8D-8F02-C229672041BB}" dt="2021-03-17T15:31:53.161" v="1303" actId="478"/>
          <ac:spMkLst>
            <pc:docMk/>
            <pc:sldMk cId="2988787480" sldId="269"/>
            <ac:spMk id="15" creationId="{00000000-0000-0000-0000-000000000000}"/>
          </ac:spMkLst>
        </pc:spChg>
        <pc:spChg chg="del">
          <ac:chgData name="Adeelah Khan" userId="4249db07-da43-4c3f-a06f-a4ed1128a0ca" providerId="ADAL" clId="{715F4528-FD95-4D8D-8F02-C229672041BB}" dt="2021-03-17T15:31:53.161" v="1303" actId="478"/>
          <ac:spMkLst>
            <pc:docMk/>
            <pc:sldMk cId="2988787480" sldId="269"/>
            <ac:spMk id="16" creationId="{00000000-0000-0000-0000-000000000000}"/>
          </ac:spMkLst>
        </pc:spChg>
        <pc:spChg chg="del">
          <ac:chgData name="Adeelah Khan" userId="4249db07-da43-4c3f-a06f-a4ed1128a0ca" providerId="ADAL" clId="{715F4528-FD95-4D8D-8F02-C229672041BB}" dt="2021-03-17T15:31:53.161" v="1303" actId="478"/>
          <ac:spMkLst>
            <pc:docMk/>
            <pc:sldMk cId="2988787480" sldId="269"/>
            <ac:spMk id="17" creationId="{00000000-0000-0000-0000-000000000000}"/>
          </ac:spMkLst>
        </pc:spChg>
        <pc:spChg chg="add mod">
          <ac:chgData name="Adeelah Khan" userId="4249db07-da43-4c3f-a06f-a4ed1128a0ca" providerId="ADAL" clId="{715F4528-FD95-4D8D-8F02-C229672041BB}" dt="2021-03-17T15:33:40.773" v="1315"/>
          <ac:spMkLst>
            <pc:docMk/>
            <pc:sldMk cId="2988787480" sldId="269"/>
            <ac:spMk id="19" creationId="{824086E2-5D78-4B97-A5AC-88B4E0A8BA10}"/>
          </ac:spMkLst>
        </pc:spChg>
        <pc:spChg chg="add del mod">
          <ac:chgData name="Adeelah Khan" userId="4249db07-da43-4c3f-a06f-a4ed1128a0ca" providerId="ADAL" clId="{715F4528-FD95-4D8D-8F02-C229672041BB}" dt="2021-03-17T15:34:37.602" v="1322" actId="478"/>
          <ac:spMkLst>
            <pc:docMk/>
            <pc:sldMk cId="2988787480" sldId="269"/>
            <ac:spMk id="20" creationId="{351AFDBF-D4BE-4D93-ADA3-4E6D07E0DB40}"/>
          </ac:spMkLst>
        </pc:spChg>
        <pc:spChg chg="add mod">
          <ac:chgData name="Adeelah Khan" userId="4249db07-da43-4c3f-a06f-a4ed1128a0ca" providerId="ADAL" clId="{715F4528-FD95-4D8D-8F02-C229672041BB}" dt="2021-03-17T15:33:40.773" v="1315"/>
          <ac:spMkLst>
            <pc:docMk/>
            <pc:sldMk cId="2988787480" sldId="269"/>
            <ac:spMk id="21" creationId="{FCA3D902-33AA-461A-8B3C-3CF5DA4E3751}"/>
          </ac:spMkLst>
        </pc:spChg>
        <pc:spChg chg="add del mod">
          <ac:chgData name="Adeelah Khan" userId="4249db07-da43-4c3f-a06f-a4ed1128a0ca" providerId="ADAL" clId="{715F4528-FD95-4D8D-8F02-C229672041BB}" dt="2021-03-17T15:34:37.093" v="1321" actId="478"/>
          <ac:spMkLst>
            <pc:docMk/>
            <pc:sldMk cId="2988787480" sldId="269"/>
            <ac:spMk id="22" creationId="{3A3ED0B7-8994-457D-8E9C-D917161EF335}"/>
          </ac:spMkLst>
        </pc:spChg>
        <pc:spChg chg="add mod">
          <ac:chgData name="Adeelah Khan" userId="4249db07-da43-4c3f-a06f-a4ed1128a0ca" providerId="ADAL" clId="{715F4528-FD95-4D8D-8F02-C229672041BB}" dt="2021-03-17T15:35:05.631" v="1326"/>
          <ac:spMkLst>
            <pc:docMk/>
            <pc:sldMk cId="2988787480" sldId="269"/>
            <ac:spMk id="23" creationId="{5A509738-0998-468C-BEBE-D49E9F502DA0}"/>
          </ac:spMkLst>
        </pc:spChg>
        <pc:spChg chg="add mod">
          <ac:chgData name="Adeelah Khan" userId="4249db07-da43-4c3f-a06f-a4ed1128a0ca" providerId="ADAL" clId="{715F4528-FD95-4D8D-8F02-C229672041BB}" dt="2021-03-17T15:35:05.631" v="1326"/>
          <ac:spMkLst>
            <pc:docMk/>
            <pc:sldMk cId="2988787480" sldId="269"/>
            <ac:spMk id="24" creationId="{C934A275-EB17-40B0-AD4E-E447E50CA0F4}"/>
          </ac:spMkLst>
        </pc:spChg>
        <pc:spChg chg="add mod">
          <ac:chgData name="Adeelah Khan" userId="4249db07-da43-4c3f-a06f-a4ed1128a0ca" providerId="ADAL" clId="{715F4528-FD95-4D8D-8F02-C229672041BB}" dt="2021-03-17T15:36:24.034" v="1346" actId="14100"/>
          <ac:spMkLst>
            <pc:docMk/>
            <pc:sldMk cId="2988787480" sldId="269"/>
            <ac:spMk id="25" creationId="{ADF9D7E8-EA76-4585-BBCD-C48467ADD21C}"/>
          </ac:spMkLst>
        </pc:spChg>
        <pc:spChg chg="add mod">
          <ac:chgData name="Adeelah Khan" userId="4249db07-da43-4c3f-a06f-a4ed1128a0ca" providerId="ADAL" clId="{715F4528-FD95-4D8D-8F02-C229672041BB}" dt="2021-03-17T15:36:28.995" v="1347" actId="14100"/>
          <ac:spMkLst>
            <pc:docMk/>
            <pc:sldMk cId="2988787480" sldId="269"/>
            <ac:spMk id="26" creationId="{A536C1A1-95E3-4CC5-BAE3-414A195DC456}"/>
          </ac:spMkLst>
        </pc:spChg>
      </pc:sldChg>
      <pc:sldChg chg="modNotesTx">
        <pc:chgData name="Adeelah Khan" userId="4249db07-da43-4c3f-a06f-a4ed1128a0ca" providerId="ADAL" clId="{715F4528-FD95-4D8D-8F02-C229672041BB}" dt="2021-03-17T15:47:19.438" v="1912" actId="20577"/>
        <pc:sldMkLst>
          <pc:docMk/>
          <pc:sldMk cId="1985176362" sldId="270"/>
        </pc:sldMkLst>
      </pc:sldChg>
      <pc:sldChg chg="addSp delSp modSp add mod ord modNotesTx">
        <pc:chgData name="Adeelah Khan" userId="4249db07-da43-4c3f-a06f-a4ed1128a0ca" providerId="ADAL" clId="{715F4528-FD95-4D8D-8F02-C229672041BB}" dt="2021-03-17T15:38:45.572" v="1396" actId="20577"/>
        <pc:sldMkLst>
          <pc:docMk/>
          <pc:sldMk cId="3584844756" sldId="271"/>
        </pc:sldMkLst>
        <pc:spChg chg="del">
          <ac:chgData name="Adeelah Khan" userId="4249db07-da43-4c3f-a06f-a4ed1128a0ca" providerId="ADAL" clId="{715F4528-FD95-4D8D-8F02-C229672041BB}" dt="2021-03-17T15:29:31.851" v="1219" actId="478"/>
          <ac:spMkLst>
            <pc:docMk/>
            <pc:sldMk cId="3584844756" sldId="271"/>
            <ac:spMk id="3" creationId="{00000000-0000-0000-0000-000000000000}"/>
          </ac:spMkLst>
        </pc:spChg>
        <pc:spChg chg="mod">
          <ac:chgData name="Adeelah Khan" userId="4249db07-da43-4c3f-a06f-a4ed1128a0ca" providerId="ADAL" clId="{715F4528-FD95-4D8D-8F02-C229672041BB}" dt="2021-03-17T15:34:23.608" v="1320" actId="403"/>
          <ac:spMkLst>
            <pc:docMk/>
            <pc:sldMk cId="3584844756" sldId="271"/>
            <ac:spMk id="11" creationId="{00000000-0000-0000-0000-000000000000}"/>
          </ac:spMkLst>
        </pc:spChg>
        <pc:spChg chg="del">
          <ac:chgData name="Adeelah Khan" userId="4249db07-da43-4c3f-a06f-a4ed1128a0ca" providerId="ADAL" clId="{715F4528-FD95-4D8D-8F02-C229672041BB}" dt="2021-03-17T15:29:31.851" v="1219" actId="478"/>
          <ac:spMkLst>
            <pc:docMk/>
            <pc:sldMk cId="3584844756" sldId="271"/>
            <ac:spMk id="13" creationId="{00000000-0000-0000-0000-000000000000}"/>
          </ac:spMkLst>
        </pc:spChg>
        <pc:spChg chg="del">
          <ac:chgData name="Adeelah Khan" userId="4249db07-da43-4c3f-a06f-a4ed1128a0ca" providerId="ADAL" clId="{715F4528-FD95-4D8D-8F02-C229672041BB}" dt="2021-03-17T15:29:31.851" v="1219" actId="478"/>
          <ac:spMkLst>
            <pc:docMk/>
            <pc:sldMk cId="3584844756" sldId="271"/>
            <ac:spMk id="14" creationId="{00000000-0000-0000-0000-000000000000}"/>
          </ac:spMkLst>
        </pc:spChg>
        <pc:spChg chg="del">
          <ac:chgData name="Adeelah Khan" userId="4249db07-da43-4c3f-a06f-a4ed1128a0ca" providerId="ADAL" clId="{715F4528-FD95-4D8D-8F02-C229672041BB}" dt="2021-03-17T15:29:31.851" v="1219" actId="478"/>
          <ac:spMkLst>
            <pc:docMk/>
            <pc:sldMk cId="3584844756" sldId="271"/>
            <ac:spMk id="15" creationId="{00000000-0000-0000-0000-000000000000}"/>
          </ac:spMkLst>
        </pc:spChg>
        <pc:spChg chg="del">
          <ac:chgData name="Adeelah Khan" userId="4249db07-da43-4c3f-a06f-a4ed1128a0ca" providerId="ADAL" clId="{715F4528-FD95-4D8D-8F02-C229672041BB}" dt="2021-03-17T15:29:31.851" v="1219" actId="478"/>
          <ac:spMkLst>
            <pc:docMk/>
            <pc:sldMk cId="3584844756" sldId="271"/>
            <ac:spMk id="16" creationId="{00000000-0000-0000-0000-000000000000}"/>
          </ac:spMkLst>
        </pc:spChg>
        <pc:spChg chg="del">
          <ac:chgData name="Adeelah Khan" userId="4249db07-da43-4c3f-a06f-a4ed1128a0ca" providerId="ADAL" clId="{715F4528-FD95-4D8D-8F02-C229672041BB}" dt="2021-03-17T15:29:31.851" v="1219" actId="478"/>
          <ac:spMkLst>
            <pc:docMk/>
            <pc:sldMk cId="3584844756" sldId="271"/>
            <ac:spMk id="17" creationId="{00000000-0000-0000-0000-000000000000}"/>
          </ac:spMkLst>
        </pc:spChg>
        <pc:spChg chg="add mod">
          <ac:chgData name="Adeelah Khan" userId="4249db07-da43-4c3f-a06f-a4ed1128a0ca" providerId="ADAL" clId="{715F4528-FD95-4D8D-8F02-C229672041BB}" dt="2021-03-17T15:32:19.242" v="1307"/>
          <ac:spMkLst>
            <pc:docMk/>
            <pc:sldMk cId="3584844756" sldId="271"/>
            <ac:spMk id="18" creationId="{B4BF956F-0412-4637-A6E7-3E998AC1C7CD}"/>
          </ac:spMkLst>
        </pc:spChg>
        <pc:spChg chg="add mod">
          <ac:chgData name="Adeelah Khan" userId="4249db07-da43-4c3f-a06f-a4ed1128a0ca" providerId="ADAL" clId="{715F4528-FD95-4D8D-8F02-C229672041BB}" dt="2021-03-17T15:32:19.242" v="1307"/>
          <ac:spMkLst>
            <pc:docMk/>
            <pc:sldMk cId="3584844756" sldId="271"/>
            <ac:spMk id="20" creationId="{6378F046-131D-470E-BEE9-5AF02BAFB8A0}"/>
          </ac:spMkLst>
        </pc:spChg>
        <pc:spChg chg="add mod">
          <ac:chgData name="Adeelah Khan" userId="4249db07-da43-4c3f-a06f-a4ed1128a0ca" providerId="ADAL" clId="{715F4528-FD95-4D8D-8F02-C229672041BB}" dt="2021-03-17T15:32:19.242" v="1307"/>
          <ac:spMkLst>
            <pc:docMk/>
            <pc:sldMk cId="3584844756" sldId="271"/>
            <ac:spMk id="21" creationId="{A3D6774A-3086-4B65-909E-00D99B15B329}"/>
          </ac:spMkLst>
        </pc:spChg>
        <pc:spChg chg="add mod">
          <ac:chgData name="Adeelah Khan" userId="4249db07-da43-4c3f-a06f-a4ed1128a0ca" providerId="ADAL" clId="{715F4528-FD95-4D8D-8F02-C229672041BB}" dt="2021-03-17T15:32:19.242" v="1307"/>
          <ac:spMkLst>
            <pc:docMk/>
            <pc:sldMk cId="3584844756" sldId="271"/>
            <ac:spMk id="22" creationId="{2E05ADAC-9F2E-4E59-8C8B-B1097B3EDFEA}"/>
          </ac:spMkLst>
        </pc:spChg>
        <pc:spChg chg="add mod">
          <ac:chgData name="Adeelah Khan" userId="4249db07-da43-4c3f-a06f-a4ed1128a0ca" providerId="ADAL" clId="{715F4528-FD95-4D8D-8F02-C229672041BB}" dt="2021-03-17T15:34:10.996" v="1319" actId="14100"/>
          <ac:spMkLst>
            <pc:docMk/>
            <pc:sldMk cId="3584844756" sldId="271"/>
            <ac:spMk id="23" creationId="{2E37955E-97D3-4C37-B3B7-B5AF6683F0DD}"/>
          </ac:spMkLst>
        </pc:spChg>
        <pc:spChg chg="add del mod">
          <ac:chgData name="Adeelah Khan" userId="4249db07-da43-4c3f-a06f-a4ed1128a0ca" providerId="ADAL" clId="{715F4528-FD95-4D8D-8F02-C229672041BB}" dt="2021-03-17T15:34:50.846" v="1324" actId="478"/>
          <ac:spMkLst>
            <pc:docMk/>
            <pc:sldMk cId="3584844756" sldId="271"/>
            <ac:spMk id="24" creationId="{7F667166-D539-4493-827B-B1E12452819D}"/>
          </ac:spMkLst>
        </pc:spChg>
      </pc:sldChg>
      <pc:sldChg chg="addSp delSp modSp add del mod ord">
        <pc:chgData name="Adeelah Khan" userId="4249db07-da43-4c3f-a06f-a4ed1128a0ca" providerId="ADAL" clId="{715F4528-FD95-4D8D-8F02-C229672041BB}" dt="2021-03-17T15:38:49.609" v="1398" actId="47"/>
        <pc:sldMkLst>
          <pc:docMk/>
          <pc:sldMk cId="1736015750" sldId="272"/>
        </pc:sldMkLst>
        <pc:spChg chg="del">
          <ac:chgData name="Adeelah Khan" userId="4249db07-da43-4c3f-a06f-a4ed1128a0ca" providerId="ADAL" clId="{715F4528-FD95-4D8D-8F02-C229672041BB}" dt="2021-03-17T15:32:16.932" v="1306" actId="21"/>
          <ac:spMkLst>
            <pc:docMk/>
            <pc:sldMk cId="1736015750" sldId="272"/>
            <ac:spMk id="9" creationId="{00000000-0000-0000-0000-000000000000}"/>
          </ac:spMkLst>
        </pc:spChg>
        <pc:spChg chg="mod">
          <ac:chgData name="Adeelah Khan" userId="4249db07-da43-4c3f-a06f-a4ed1128a0ca" providerId="ADAL" clId="{715F4528-FD95-4D8D-8F02-C229672041BB}" dt="2021-03-17T15:35:27.605" v="1333" actId="1076"/>
          <ac:spMkLst>
            <pc:docMk/>
            <pc:sldMk cId="1736015750" sldId="272"/>
            <ac:spMk id="11" creationId="{00000000-0000-0000-0000-000000000000}"/>
          </ac:spMkLst>
        </pc:spChg>
        <pc:spChg chg="del">
          <ac:chgData name="Adeelah Khan" userId="4249db07-da43-4c3f-a06f-a4ed1128a0ca" providerId="ADAL" clId="{715F4528-FD95-4D8D-8F02-C229672041BB}" dt="2021-03-17T15:32:16.932" v="1306" actId="21"/>
          <ac:spMkLst>
            <pc:docMk/>
            <pc:sldMk cId="1736015750" sldId="272"/>
            <ac:spMk id="12" creationId="{00000000-0000-0000-0000-000000000000}"/>
          </ac:spMkLst>
        </pc:spChg>
        <pc:spChg chg="del">
          <ac:chgData name="Adeelah Khan" userId="4249db07-da43-4c3f-a06f-a4ed1128a0ca" providerId="ADAL" clId="{715F4528-FD95-4D8D-8F02-C229672041BB}" dt="2021-03-17T15:36:04.442" v="1335" actId="21"/>
          <ac:spMkLst>
            <pc:docMk/>
            <pc:sldMk cId="1736015750" sldId="272"/>
            <ac:spMk id="14" creationId="{00000000-0000-0000-0000-000000000000}"/>
          </ac:spMkLst>
        </pc:spChg>
        <pc:spChg chg="del">
          <ac:chgData name="Adeelah Khan" userId="4249db07-da43-4c3f-a06f-a4ed1128a0ca" providerId="ADAL" clId="{715F4528-FD95-4D8D-8F02-C229672041BB}" dt="2021-03-17T15:32:16.932" v="1306" actId="21"/>
          <ac:spMkLst>
            <pc:docMk/>
            <pc:sldMk cId="1736015750" sldId="272"/>
            <ac:spMk id="15" creationId="{00000000-0000-0000-0000-000000000000}"/>
          </ac:spMkLst>
        </pc:spChg>
        <pc:spChg chg="del">
          <ac:chgData name="Adeelah Khan" userId="4249db07-da43-4c3f-a06f-a4ed1128a0ca" providerId="ADAL" clId="{715F4528-FD95-4D8D-8F02-C229672041BB}" dt="2021-03-17T15:32:16.932" v="1306" actId="21"/>
          <ac:spMkLst>
            <pc:docMk/>
            <pc:sldMk cId="1736015750" sldId="272"/>
            <ac:spMk id="16" creationId="{00000000-0000-0000-0000-000000000000}"/>
          </ac:spMkLst>
        </pc:spChg>
        <pc:spChg chg="del">
          <ac:chgData name="Adeelah Khan" userId="4249db07-da43-4c3f-a06f-a4ed1128a0ca" providerId="ADAL" clId="{715F4528-FD95-4D8D-8F02-C229672041BB}" dt="2021-03-17T15:36:04.442" v="1335" actId="21"/>
          <ac:spMkLst>
            <pc:docMk/>
            <pc:sldMk cId="1736015750" sldId="272"/>
            <ac:spMk id="17" creationId="{00000000-0000-0000-0000-000000000000}"/>
          </ac:spMkLst>
        </pc:spChg>
        <pc:spChg chg="add mod">
          <ac:chgData name="Adeelah Khan" userId="4249db07-da43-4c3f-a06f-a4ed1128a0ca" providerId="ADAL" clId="{715F4528-FD95-4D8D-8F02-C229672041BB}" dt="2021-03-17T15:33:26.342" v="1310" actId="1076"/>
          <ac:spMkLst>
            <pc:docMk/>
            <pc:sldMk cId="1736015750" sldId="272"/>
            <ac:spMk id="19" creationId="{AA9B2FAB-B357-4386-950B-4A64ABFE2F11}"/>
          </ac:spMkLst>
        </pc:spChg>
        <pc:spChg chg="add del mod">
          <ac:chgData name="Adeelah Khan" userId="4249db07-da43-4c3f-a06f-a4ed1128a0ca" providerId="ADAL" clId="{715F4528-FD95-4D8D-8F02-C229672041BB}" dt="2021-03-17T15:35:23.826" v="1332" actId="478"/>
          <ac:spMkLst>
            <pc:docMk/>
            <pc:sldMk cId="1736015750" sldId="272"/>
            <ac:spMk id="20" creationId="{CB42BAA9-B233-4514-9D11-BF9CAA2B13AA}"/>
          </ac:spMkLst>
        </pc:spChg>
        <pc:spChg chg="add mod">
          <ac:chgData name="Adeelah Khan" userId="4249db07-da43-4c3f-a06f-a4ed1128a0ca" providerId="ADAL" clId="{715F4528-FD95-4D8D-8F02-C229672041BB}" dt="2021-03-17T15:33:26.342" v="1310" actId="1076"/>
          <ac:spMkLst>
            <pc:docMk/>
            <pc:sldMk cId="1736015750" sldId="272"/>
            <ac:spMk id="21" creationId="{AB90BC40-ED7A-44C3-A594-FFB06ABADEDC}"/>
          </ac:spMkLst>
        </pc:spChg>
        <pc:spChg chg="add del mod">
          <ac:chgData name="Adeelah Khan" userId="4249db07-da43-4c3f-a06f-a4ed1128a0ca" providerId="ADAL" clId="{715F4528-FD95-4D8D-8F02-C229672041BB}" dt="2021-03-17T15:35:23.055" v="1331" actId="478"/>
          <ac:spMkLst>
            <pc:docMk/>
            <pc:sldMk cId="1736015750" sldId="272"/>
            <ac:spMk id="22" creationId="{CEA5E756-E9DE-48CF-A5E1-2278CAAACFF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4AC5CF-7648-0846-B4F2-69511FBCDB38}" type="datetimeFigureOut">
              <a:rPr lang="en-US" smtClean="0"/>
              <a:t>3/17/2021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7916E4-F71B-914D-8F32-8E9835308B17}" type="slidenum">
              <a:rPr lang="en-GB" smtClean="0"/>
              <a:t>‹#›</a:t>
            </a:fld>
            <a:endParaRPr lang="en-GB"/>
          </a:p>
        </p:txBody>
      </p:sp>
    </p:spTree>
    <p:extLst>
      <p:ext uri="{BB962C8B-B14F-4D97-AF65-F5344CB8AC3E}">
        <p14:creationId xmlns:p14="http://schemas.microsoft.com/office/powerpoint/2010/main" val="18613909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AB712-7B79-4BD8-8F25-DC6BAEC582D5}" type="datetimeFigureOut">
              <a:rPr lang="en-GB" smtClean="0"/>
              <a:t>17/03/2021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9486D-BA20-4A42-B518-D29C3DFA26CF}" type="slidenum">
              <a:rPr lang="en-GB" smtClean="0"/>
              <a:t>‹#›</a:t>
            </a:fld>
            <a:endParaRPr lang="en-GB"/>
          </a:p>
        </p:txBody>
      </p:sp>
    </p:spTree>
    <p:extLst>
      <p:ext uri="{BB962C8B-B14F-4D97-AF65-F5344CB8AC3E}">
        <p14:creationId xmlns:p14="http://schemas.microsoft.com/office/powerpoint/2010/main" val="40371734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2:15PM</a:t>
            </a:r>
            <a:r>
              <a:rPr lang="en-US" sz="1200" b="1" kern="1200" baseline="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Adeelah:</a:t>
            </a: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This project has commissioned by the </a:t>
            </a:r>
            <a:r>
              <a:rPr lang="en-US" dirty="0">
                <a:latin typeface="Arial" panose="020B0604020202020204" pitchFamily="34" charset="0"/>
                <a:cs typeface="Arial" panose="020B0604020202020204" pitchFamily="34" charset="0"/>
              </a:rPr>
              <a:t> Sussex Clinical Commissioning Groups and has been delivered as part of the </a:t>
            </a:r>
            <a:r>
              <a:rPr lang="en-US" dirty="0"/>
              <a:t>Sussex Carers Partnership, which compromises of The Carers Centre for Brighton and Hove</a:t>
            </a:r>
            <a:r>
              <a:rPr lang="en-GB" dirty="0"/>
              <a:t>, </a:t>
            </a:r>
            <a:r>
              <a:rPr lang="en-US" dirty="0"/>
              <a:t>Carers Support West Sussex</a:t>
            </a:r>
            <a:r>
              <a:rPr lang="en-GB" dirty="0"/>
              <a:t>, and </a:t>
            </a:r>
            <a:r>
              <a:rPr lang="en-US" dirty="0"/>
              <a:t>Care for the Carers (East Sussex).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project focused on healthcare during the Covid-19 pandemic and unpaid family and friends carers views were sought on their experiences of healthcare and what cared informed, and carer led, recommendation could be put forward to ensure that people get the care they need, in a way that suits them.</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Therefore, the three main aims of this project were: </a:t>
            </a:r>
          </a:p>
          <a:p>
            <a:pPr marL="457200" lvl="0" indent="-457200">
              <a:buFont typeface="+mj-lt"/>
              <a:buAutoNum type="arabicPeriod"/>
            </a:pPr>
            <a:r>
              <a:rPr lang="en-US" dirty="0"/>
              <a:t>Seek the views of carers across Sussex regarding the challenges they have faced when accessing healthcare including being </a:t>
            </a:r>
            <a:r>
              <a:rPr lang="en-US" dirty="0" err="1"/>
              <a:t>recognised</a:t>
            </a:r>
            <a:r>
              <a:rPr lang="en-US" dirty="0"/>
              <a:t> as carers.</a:t>
            </a:r>
            <a:endParaRPr lang="en-GB" dirty="0"/>
          </a:p>
          <a:p>
            <a:pPr marL="457200" lvl="0" indent="-457200">
              <a:buFont typeface="+mj-lt"/>
              <a:buAutoNum type="arabicPeriod"/>
            </a:pPr>
            <a:r>
              <a:rPr lang="en-US" dirty="0"/>
              <a:t>Establish if there are issues which may relate to a particular community or area of Sussex and differences compared to other areas and communities.</a:t>
            </a:r>
            <a:endParaRPr lang="en-GB" dirty="0"/>
          </a:p>
          <a:p>
            <a:pPr marL="457200" lvl="0" indent="-457200">
              <a:buFont typeface="+mj-lt"/>
              <a:buAutoNum type="arabicPeriod"/>
            </a:pPr>
            <a:r>
              <a:rPr lang="en-US" dirty="0"/>
              <a:t>Identify the priorities for carers regarding healthcare services especially relating to Covid-19 and the vaccination program.</a:t>
            </a:r>
            <a:endParaRPr lang="en-GB" dirty="0"/>
          </a:p>
          <a:p>
            <a:endParaRPr lang="en-GB" dirty="0"/>
          </a:p>
        </p:txBody>
      </p:sp>
      <p:sp>
        <p:nvSpPr>
          <p:cNvPr id="4" name="Slide Number Placeholder 3"/>
          <p:cNvSpPr>
            <a:spLocks noGrp="1"/>
          </p:cNvSpPr>
          <p:nvPr>
            <p:ph type="sldNum" sz="quarter" idx="10"/>
          </p:nvPr>
        </p:nvSpPr>
        <p:spPr/>
        <p:txBody>
          <a:bodyPr/>
          <a:lstStyle/>
          <a:p>
            <a:fld id="{2BB9486D-BA20-4A42-B518-D29C3DFA26CF}" type="slidenum">
              <a:rPr lang="en-GB" smtClean="0"/>
              <a:t>2</a:t>
            </a:fld>
            <a:endParaRPr lang="en-GB"/>
          </a:p>
        </p:txBody>
      </p:sp>
    </p:spTree>
    <p:extLst>
      <p:ext uri="{BB962C8B-B14F-4D97-AF65-F5344CB8AC3E}">
        <p14:creationId xmlns:p14="http://schemas.microsoft.com/office/powerpoint/2010/main" val="360383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Adeelah: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r>
              <a:rPr lang="en-GB" dirty="0"/>
              <a:t>As shown in this diagram, this</a:t>
            </a:r>
            <a:r>
              <a:rPr lang="en-US" sz="1200" b="0" kern="1200" dirty="0">
                <a:solidFill>
                  <a:schemeClr val="tx1"/>
                </a:solidFill>
                <a:effectLst/>
                <a:latin typeface="+mn-lt"/>
                <a:ea typeface="+mn-ea"/>
                <a:cs typeface="+mn-cs"/>
              </a:rPr>
              <a:t> research project compromises of 4 stages:</a:t>
            </a:r>
          </a:p>
          <a:p>
            <a:r>
              <a:rPr lang="en-US"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Stage one </a:t>
            </a:r>
            <a:r>
              <a:rPr lang="en-US" sz="1200" b="0" kern="1200" dirty="0">
                <a:solidFill>
                  <a:schemeClr val="tx1"/>
                </a:solidFill>
                <a:effectLst/>
                <a:latin typeface="+mn-lt"/>
                <a:ea typeface="+mn-ea"/>
                <a:cs typeface="+mn-cs"/>
              </a:rPr>
              <a:t>was work that had already been completed by each of three </a:t>
            </a:r>
            <a:r>
              <a:rPr lang="en-US" sz="1200" b="0" kern="1200" dirty="0" err="1">
                <a:solidFill>
                  <a:schemeClr val="tx1"/>
                </a:solidFill>
                <a:effectLst/>
                <a:latin typeface="+mn-lt"/>
                <a:ea typeface="+mn-ea"/>
                <a:cs typeface="+mn-cs"/>
              </a:rPr>
              <a:t>organisations</a:t>
            </a:r>
            <a:r>
              <a:rPr lang="en-US" sz="1200" b="0" kern="1200" dirty="0">
                <a:solidFill>
                  <a:schemeClr val="tx1"/>
                </a:solidFill>
                <a:effectLst/>
                <a:latin typeface="+mn-lt"/>
                <a:ea typeface="+mn-ea"/>
                <a:cs typeface="+mn-cs"/>
              </a:rPr>
              <a:t> comprising the Sussex Carers Partnership, which occurred during 2020. Where </a:t>
            </a:r>
            <a:r>
              <a:rPr lang="en-GB" sz="1200" kern="1200" dirty="0">
                <a:solidFill>
                  <a:schemeClr val="tx1"/>
                </a:solidFill>
                <a:effectLst/>
                <a:latin typeface="+mn-lt"/>
                <a:ea typeface="+mn-ea"/>
                <a:cs typeface="+mn-cs"/>
              </a:rPr>
              <a:t>family and friend carers had been given the opportunity to ‘have their say’ at various carer engagement initiatives across Sussex.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Including: </a:t>
            </a:r>
          </a:p>
          <a:p>
            <a:pPr marL="171450" lvl="0" indent="-171450">
              <a:buFont typeface="Wingdings" charset="2"/>
              <a:buChar char="§"/>
            </a:pPr>
            <a:r>
              <a:rPr lang="en-GB" sz="1200" kern="1200" dirty="0">
                <a:solidFill>
                  <a:schemeClr val="tx1"/>
                </a:solidFill>
                <a:effectLst/>
                <a:latin typeface="+mn-lt"/>
                <a:ea typeface="+mn-ea"/>
                <a:cs typeface="+mn-cs"/>
              </a:rPr>
              <a:t>Care for the Carers (East Sussex) Carers Voices Conference in July 2020;</a:t>
            </a:r>
          </a:p>
          <a:p>
            <a:pPr marL="171450" lvl="0" indent="-171450">
              <a:buFont typeface="Wingdings" charset="2"/>
              <a:buChar char="§"/>
            </a:pPr>
            <a:r>
              <a:rPr lang="en-GB" sz="1200" kern="1200" dirty="0">
                <a:solidFill>
                  <a:schemeClr val="tx1"/>
                </a:solidFill>
                <a:effectLst/>
                <a:latin typeface="+mn-lt"/>
                <a:ea typeface="+mn-ea"/>
                <a:cs typeface="+mn-cs"/>
              </a:rPr>
              <a:t>The Carers Centre for Brighton and Hove conducting a survey following their Carers Festival Week in June 2020; and,</a:t>
            </a:r>
          </a:p>
          <a:p>
            <a:pPr marL="171450" lvl="0" indent="-171450">
              <a:buFont typeface="Wingdings" charset="2"/>
              <a:buChar char="§"/>
            </a:pPr>
            <a:r>
              <a:rPr lang="en-GB" sz="1200" kern="1200" dirty="0">
                <a:solidFill>
                  <a:schemeClr val="tx1"/>
                </a:solidFill>
                <a:effectLst/>
                <a:latin typeface="+mn-lt"/>
                <a:ea typeface="+mn-ea"/>
                <a:cs typeface="+mn-cs"/>
              </a:rPr>
              <a:t>Carers Support West Sussex working in partnership with WSCC Commissioning team to review their Charity Strategy and the Joint Commitment to Carers.</a:t>
            </a:r>
          </a:p>
          <a:p>
            <a:pPr marL="171450" lvl="0" indent="-171450">
              <a:buFont typeface="Wingdings" charset="2"/>
              <a:buChar char="§"/>
            </a:pP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Stage two, </a:t>
            </a:r>
            <a:r>
              <a:rPr lang="en-US" sz="1200" b="0" kern="1200" dirty="0">
                <a:solidFill>
                  <a:schemeClr val="tx1"/>
                </a:solidFill>
                <a:effectLst/>
                <a:latin typeface="+mn-lt"/>
                <a:ea typeface="+mn-ea"/>
                <a:cs typeface="+mn-cs"/>
              </a:rPr>
              <a:t>which ran from November to Mid-December 2020, was carrying out a detailed comparison of the stage one findings to establish common themes and issues raised by each respective </a:t>
            </a:r>
            <a:r>
              <a:rPr lang="en-US" sz="1200" b="0" kern="1200" dirty="0" err="1">
                <a:solidFill>
                  <a:schemeClr val="tx1"/>
                </a:solidFill>
                <a:effectLst/>
                <a:latin typeface="+mn-lt"/>
                <a:ea typeface="+mn-ea"/>
                <a:cs typeface="+mn-cs"/>
              </a:rPr>
              <a:t>carers’</a:t>
            </a:r>
            <a:r>
              <a:rPr lang="en-US" sz="1200" b="0" kern="1200" dirty="0">
                <a:solidFill>
                  <a:schemeClr val="tx1"/>
                </a:solidFill>
                <a:effectLst/>
                <a:latin typeface="+mn-lt"/>
                <a:ea typeface="+mn-ea"/>
                <a:cs typeface="+mn-cs"/>
              </a:rPr>
              <a:t> support </a:t>
            </a:r>
            <a:r>
              <a:rPr lang="en-US" sz="1200" b="0" kern="1200" dirty="0" err="1">
                <a:solidFill>
                  <a:schemeClr val="tx1"/>
                </a:solidFill>
                <a:effectLst/>
                <a:latin typeface="+mn-lt"/>
                <a:ea typeface="+mn-ea"/>
                <a:cs typeface="+mn-cs"/>
              </a:rPr>
              <a:t>organisations</a:t>
            </a:r>
            <a:r>
              <a:rPr lang="en-US" sz="1200" b="0" kern="1200" dirty="0">
                <a:solidFill>
                  <a:schemeClr val="tx1"/>
                </a:solidFill>
                <a:effectLst/>
                <a:latin typeface="+mn-lt"/>
                <a:ea typeface="+mn-ea"/>
                <a:cs typeface="+mn-cs"/>
              </a:rPr>
              <a:t> engagement and consultation activities. </a:t>
            </a:r>
          </a:p>
          <a:p>
            <a:pPr marL="171450" lvl="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Using that information, we moved onto </a:t>
            </a:r>
            <a:r>
              <a:rPr lang="en-US" sz="1200" b="1" kern="1200" dirty="0">
                <a:solidFill>
                  <a:schemeClr val="tx1"/>
                </a:solidFill>
                <a:effectLst/>
                <a:latin typeface="+mn-lt"/>
                <a:ea typeface="+mn-ea"/>
                <a:cs typeface="+mn-cs"/>
              </a:rPr>
              <a:t>Stage three, </a:t>
            </a:r>
            <a:r>
              <a:rPr lang="en-US" sz="1200" b="0" kern="1200" dirty="0">
                <a:solidFill>
                  <a:schemeClr val="tx1"/>
                </a:solidFill>
                <a:effectLst/>
                <a:latin typeface="+mn-lt"/>
                <a:ea typeface="+mn-ea"/>
                <a:cs typeface="+mn-cs"/>
              </a:rPr>
              <a:t>which was additional research conducted to further narrow down and establish what the main priorities were for carers around healthcare services following the lockdown restrictions – and I will explain the engagement activities for stage 3 in the next slide. </a:t>
            </a:r>
          </a:p>
          <a:p>
            <a:pPr marL="0" lvl="0" indent="0">
              <a:buFont typeface="Arial" panose="020B0604020202020204" pitchFamily="34" charset="0"/>
              <a:buNone/>
            </a:pP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And Stage four, </a:t>
            </a:r>
            <a:r>
              <a:rPr lang="en-US" sz="1200" b="0" kern="1200" dirty="0">
                <a:solidFill>
                  <a:schemeClr val="tx1"/>
                </a:solidFill>
                <a:effectLst/>
                <a:latin typeface="+mn-lt"/>
                <a:ea typeface="+mn-ea"/>
                <a:cs typeface="+mn-cs"/>
              </a:rPr>
              <a:t>involves feedback on findings from today’s webinar session and key points that are raised today will be included in the final report for this project, which we will publish and circulate once complete. </a:t>
            </a:r>
            <a:endParaRPr lang="en-GB" dirty="0"/>
          </a:p>
          <a:p>
            <a:endParaRPr lang="en-GB" dirty="0"/>
          </a:p>
        </p:txBody>
      </p:sp>
      <p:sp>
        <p:nvSpPr>
          <p:cNvPr id="4" name="Slide Number Placeholder 3"/>
          <p:cNvSpPr>
            <a:spLocks noGrp="1"/>
          </p:cNvSpPr>
          <p:nvPr>
            <p:ph type="sldNum" sz="quarter" idx="10"/>
          </p:nvPr>
        </p:nvSpPr>
        <p:spPr/>
        <p:txBody>
          <a:bodyPr/>
          <a:lstStyle/>
          <a:p>
            <a:fld id="{2BB9486D-BA20-4A42-B518-D29C3DFA26CF}" type="slidenum">
              <a:rPr lang="en-GB" smtClean="0"/>
              <a:t>3</a:t>
            </a:fld>
            <a:endParaRPr lang="en-GB"/>
          </a:p>
        </p:txBody>
      </p:sp>
    </p:spTree>
    <p:extLst>
      <p:ext uri="{BB962C8B-B14F-4D97-AF65-F5344CB8AC3E}">
        <p14:creationId xmlns:p14="http://schemas.microsoft.com/office/powerpoint/2010/main" val="360383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Adeelah:</a:t>
            </a:r>
            <a:endParaRPr lang="en-GB" dirty="0"/>
          </a:p>
          <a:p>
            <a:r>
              <a:rPr lang="en-GB" dirty="0"/>
              <a:t>Our engagement with carers across Sussex took place in the form of three Discussion Workshops, which were hosted at the start of the year. Based on the desk-based review of research from Stages 1 and 2, three recurring themes were identified for further exploration. </a:t>
            </a:r>
          </a:p>
          <a:p>
            <a:endParaRPr lang="en-GB" dirty="0"/>
          </a:p>
          <a:p>
            <a:pPr marL="457200" indent="-457200">
              <a:buFont typeface="+mj-lt"/>
              <a:buAutoNum type="arabicPeriod"/>
            </a:pPr>
            <a:r>
              <a:rPr lang="en-US" b="1" dirty="0"/>
              <a:t>Carers and Coronavirus: Planning for Recovery</a:t>
            </a:r>
            <a:endParaRPr lang="en-GB" dirty="0"/>
          </a:p>
          <a:p>
            <a:pPr marL="457200" indent="-457200">
              <a:buFont typeface="+mj-lt"/>
              <a:buAutoNum type="arabicPeriod"/>
            </a:pPr>
            <a:r>
              <a:rPr lang="en-US" b="1" dirty="0"/>
              <a:t>Caring Doesn’t Come with a ‘How To’ Manual: Exploring </a:t>
            </a:r>
            <a:r>
              <a:rPr lang="en-US" b="1" dirty="0" err="1"/>
              <a:t>Carer’s</a:t>
            </a:r>
            <a:r>
              <a:rPr lang="en-US" b="1" dirty="0"/>
              <a:t> Experiences of Navigating Healthcare Systems</a:t>
            </a:r>
            <a:endParaRPr lang="en-GB" dirty="0"/>
          </a:p>
          <a:p>
            <a:pPr marL="457200" indent="-457200">
              <a:buFont typeface="+mj-lt"/>
              <a:buAutoNum type="arabicPeriod"/>
            </a:pPr>
            <a:r>
              <a:rPr lang="en-US" b="1" dirty="0"/>
              <a:t>The Invisible Army: Making carers visible</a:t>
            </a:r>
          </a:p>
          <a:p>
            <a:pPr marL="0" indent="0">
              <a:buFont typeface="+mj-lt"/>
              <a:buNone/>
            </a:pPr>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A total of 22 carers participated in the Discussion Workshops. </a:t>
            </a:r>
          </a:p>
          <a:p>
            <a:pPr marL="0" indent="0">
              <a:buFont typeface="+mj-lt"/>
              <a:buNone/>
            </a:pPr>
            <a:endParaRPr lang="en-US" b="0" baseline="0" dirty="0"/>
          </a:p>
          <a:p>
            <a:pPr marL="0" indent="0">
              <a:buFont typeface="+mj-lt"/>
              <a:buNone/>
            </a:pPr>
            <a:r>
              <a:rPr lang="en-GB" sz="1200" b="0" i="0" u="none" strike="noStrike" kern="1200" baseline="0" dirty="0">
                <a:solidFill>
                  <a:schemeClr val="tx1"/>
                </a:solidFill>
                <a:latin typeface="+mn-lt"/>
                <a:ea typeface="+mn-ea"/>
                <a:cs typeface="+mn-cs"/>
              </a:rPr>
              <a:t>We also undertook an online survey covering the same themes (including telephone surveys being carried out with a minimum of five non-digitally engaged carers for each organisation). </a:t>
            </a:r>
          </a:p>
          <a:p>
            <a:pPr marL="0" indent="0">
              <a:buFont typeface="+mj-lt"/>
              <a:buNone/>
            </a:pPr>
            <a:endParaRPr lang="en-US" b="0" baseline="0" dirty="0"/>
          </a:p>
          <a:p>
            <a:pPr marL="0" indent="0">
              <a:buFont typeface="+mj-lt"/>
              <a:buNone/>
            </a:pPr>
            <a:r>
              <a:rPr lang="en-US" b="0" baseline="0" dirty="0"/>
              <a:t>The survey ran from mid-December to 31 January with a total of 118 respondents taking part. </a:t>
            </a:r>
            <a:endParaRPr lang="en-GB" b="0" dirty="0"/>
          </a:p>
          <a:p>
            <a:endParaRPr lang="en-GB" dirty="0"/>
          </a:p>
        </p:txBody>
      </p:sp>
      <p:sp>
        <p:nvSpPr>
          <p:cNvPr id="4" name="Slide Number Placeholder 3"/>
          <p:cNvSpPr>
            <a:spLocks noGrp="1"/>
          </p:cNvSpPr>
          <p:nvPr>
            <p:ph type="sldNum" sz="quarter" idx="10"/>
          </p:nvPr>
        </p:nvSpPr>
        <p:spPr/>
        <p:txBody>
          <a:bodyPr/>
          <a:lstStyle/>
          <a:p>
            <a:fld id="{2BB9486D-BA20-4A42-B518-D29C3DFA26CF}" type="slidenum">
              <a:rPr lang="en-GB" smtClean="0"/>
              <a:t>4</a:t>
            </a:fld>
            <a:endParaRPr lang="en-GB"/>
          </a:p>
        </p:txBody>
      </p:sp>
    </p:spTree>
    <p:extLst>
      <p:ext uri="{BB962C8B-B14F-4D97-AF65-F5344CB8AC3E}">
        <p14:creationId xmlns:p14="http://schemas.microsoft.com/office/powerpoint/2010/main" val="360383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a:solidFill>
                  <a:schemeClr val="tx1"/>
                </a:solidFill>
                <a:effectLst/>
                <a:latin typeface="+mn-lt"/>
                <a:ea typeface="+mn-ea"/>
                <a:cs typeface="+mn-cs"/>
              </a:rPr>
              <a:t>Steve:</a:t>
            </a:r>
          </a:p>
          <a:p>
            <a:pPr marL="0" indent="0">
              <a:buNone/>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tx1"/>
                </a:solidFill>
                <a:effectLst/>
                <a:latin typeface="+mn-lt"/>
                <a:ea typeface="+mn-ea"/>
                <a:cs typeface="+mn-cs"/>
              </a:rPr>
              <a:t>Difficulty Navigating Healthcare Services:</a:t>
            </a:r>
            <a:r>
              <a:rPr lang="en-US" sz="1200" b="0" kern="1200" dirty="0">
                <a:solidFill>
                  <a:schemeClr val="tx1"/>
                </a:solidFill>
                <a:effectLst/>
                <a:latin typeface="+mn-lt"/>
                <a:ea typeface="+mn-ea"/>
                <a:cs typeface="+mn-cs"/>
              </a:rPr>
              <a:t> Carers felt that successfully navigating services is difficult without a proactive approach from healthcare providers. Carers frequently cited this being a “struggle” or a “fight” to access the care or support that they or the person they care for need. Main services and options, and the routes to them, need to therefore be clear and obvious, not only for carers and people they care for but also for other healthcare professionals.</a:t>
            </a:r>
            <a:endParaRPr lang="en-GB" sz="1200" b="1" kern="1200" dirty="0">
              <a:solidFill>
                <a:schemeClr val="tx1"/>
              </a:solidFill>
              <a:effectLst/>
              <a:latin typeface="+mn-lt"/>
              <a:ea typeface="+mn-ea"/>
              <a:cs typeface="+mn-cs"/>
            </a:endParaRPr>
          </a:p>
          <a:p>
            <a:pPr marL="0" indent="0">
              <a:buNone/>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Delayed/Cancelled Access to Healthcare Services: </a:t>
            </a:r>
            <a:r>
              <a:rPr lang="en-US" sz="1200" kern="1200" dirty="0">
                <a:solidFill>
                  <a:schemeClr val="tx1"/>
                </a:solidFill>
                <a:effectLst/>
                <a:latin typeface="+mn-lt"/>
                <a:ea typeface="+mn-ea"/>
                <a:cs typeface="+mn-cs"/>
              </a:rPr>
              <a:t>The ability to access healthcare services, especially with regards to delayed or cancelled appointments and services, compared to Spring 2020, was a major concern for carers we surveyed and spoke to in January. Carers frequently cited services being cut and the loss of regular checks and monitoring as causes for concern. This issue affected both the person being cared for and the carer in many cases. More than 60% of carers responded that this was an issue for them across both the survey and workshops.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Poor Carer Identification:</a:t>
            </a:r>
            <a:r>
              <a:rPr lang="en-US" sz="1200" b="0" kern="1200" dirty="0">
                <a:solidFill>
                  <a:schemeClr val="tx1"/>
                </a:solidFill>
                <a:effectLst/>
                <a:latin typeface="+mn-lt"/>
                <a:ea typeface="+mn-ea"/>
                <a:cs typeface="+mn-cs"/>
              </a:rPr>
              <a:t> Identification of carers and recognition of </a:t>
            </a:r>
            <a:r>
              <a:rPr lang="en-US" sz="1200" b="0" kern="1200" dirty="0" err="1">
                <a:solidFill>
                  <a:schemeClr val="tx1"/>
                </a:solidFill>
                <a:effectLst/>
                <a:latin typeface="+mn-lt"/>
                <a:ea typeface="+mn-ea"/>
                <a:cs typeface="+mn-cs"/>
              </a:rPr>
              <a:t>carers’</a:t>
            </a:r>
            <a:r>
              <a:rPr lang="en-US" sz="1200" b="0" kern="1200" dirty="0">
                <a:solidFill>
                  <a:schemeClr val="tx1"/>
                </a:solidFill>
                <a:effectLst/>
                <a:latin typeface="+mn-lt"/>
                <a:ea typeface="+mn-ea"/>
                <a:cs typeface="+mn-cs"/>
              </a:rPr>
              <a:t> expertise by healthcare services was generally seen as haphazard or poor. It was felt that this has had a profoundly negative effect during the pandemic, with carers not being </a:t>
            </a:r>
            <a:r>
              <a:rPr lang="en-US" sz="1200" b="0" kern="1200" dirty="0" err="1">
                <a:solidFill>
                  <a:schemeClr val="tx1"/>
                </a:solidFill>
                <a:effectLst/>
                <a:latin typeface="+mn-lt"/>
                <a:ea typeface="+mn-ea"/>
                <a:cs typeface="+mn-cs"/>
              </a:rPr>
              <a:t>prioritised</a:t>
            </a:r>
            <a:r>
              <a:rPr lang="en-US" sz="1200" b="0" kern="1200" dirty="0">
                <a:solidFill>
                  <a:schemeClr val="tx1"/>
                </a:solidFill>
                <a:effectLst/>
                <a:latin typeface="+mn-lt"/>
                <a:ea typeface="+mn-ea"/>
                <a:cs typeface="+mn-cs"/>
              </a:rPr>
              <a:t> for vaccination, multiple journeys having to be made in the case of carers who help more than one person, and a lack of joined up thinking relating to carers and the person they are caring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Term ‘Carer’ Not Understood:</a:t>
            </a:r>
            <a:r>
              <a:rPr lang="en-US" sz="1200" b="0" kern="1200" dirty="0">
                <a:solidFill>
                  <a:schemeClr val="tx1"/>
                </a:solidFill>
                <a:effectLst/>
                <a:latin typeface="+mn-lt"/>
                <a:ea typeface="+mn-ea"/>
                <a:cs typeface="+mn-cs"/>
              </a:rPr>
              <a:t> Carers we surveyed and spoke with were frequently unsure if they were listed as a carer at their GP practice. Covid-19 vaccination information, (i.e. when, where, how and for whom) is of huge importance to carers. However, there were issues around the use of the term “carer” for some. It was understood by some respondents to be simply a legal term that allows access to services and therefore is accepted/tolerated. Whilst for others, it was a degradation of their human relationship with the person they help. This was most strongly espoused by those with a close familial relationship such as parent/child or partners.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b="1"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BB9486D-BA20-4A42-B518-D29C3DFA26CF}" type="slidenum">
              <a:rPr lang="en-GB" smtClean="0"/>
              <a:t>5</a:t>
            </a:fld>
            <a:endParaRPr lang="en-GB"/>
          </a:p>
        </p:txBody>
      </p:sp>
    </p:spTree>
    <p:extLst>
      <p:ext uri="{BB962C8B-B14F-4D97-AF65-F5344CB8AC3E}">
        <p14:creationId xmlns:p14="http://schemas.microsoft.com/office/powerpoint/2010/main" val="137175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a:solidFill>
                  <a:schemeClr val="tx1"/>
                </a:solidFill>
                <a:effectLst/>
                <a:latin typeface="+mn-lt"/>
                <a:ea typeface="+mn-ea"/>
                <a:cs typeface="+mn-cs"/>
              </a:rPr>
              <a:t>Steve:</a:t>
            </a:r>
          </a:p>
          <a:p>
            <a:pPr marL="0" indent="0">
              <a:buNone/>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Concerns Around Carer Contingency:</a:t>
            </a:r>
            <a:r>
              <a:rPr lang="en-US" sz="1200" b="0" kern="1200" dirty="0">
                <a:solidFill>
                  <a:schemeClr val="tx1"/>
                </a:solidFill>
                <a:effectLst/>
                <a:latin typeface="+mn-lt"/>
                <a:ea typeface="+mn-ea"/>
                <a:cs typeface="+mn-cs"/>
              </a:rPr>
              <a:t> Back up for carers and respite is critical, we know this from our stage 1 and stage 2 finding. Although back up plans are available to carers, however, the already limited respite options were reduced further during the pandemic. This is a long-standing issue which has been raised by carers many times previously. The pandemic has raised the need for respite to critical levels and is particularly acute with those who have been shielding and/or are isolated from support by Covid-19 restrictions.  </a:t>
            </a:r>
            <a:endParaRPr lang="en-GB" sz="1200" b="1" kern="1200" dirty="0">
              <a:solidFill>
                <a:schemeClr val="tx1"/>
              </a:solidFill>
              <a:effectLst/>
              <a:latin typeface="+mn-lt"/>
              <a:ea typeface="+mn-ea"/>
              <a:cs typeface="+mn-cs"/>
            </a:endParaRPr>
          </a:p>
          <a:p>
            <a:pPr marL="0" indent="0">
              <a:buNone/>
            </a:pPr>
            <a:endParaRPr lang="en-US" sz="1200" b="1"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Impact on Carer Mental Health:</a:t>
            </a:r>
            <a:r>
              <a:rPr lang="en-US" sz="1200" b="0" kern="1200" dirty="0">
                <a:solidFill>
                  <a:schemeClr val="tx1"/>
                </a:solidFill>
                <a:effectLst/>
                <a:latin typeface="+mn-lt"/>
                <a:ea typeface="+mn-ea"/>
                <a:cs typeface="+mn-cs"/>
              </a:rPr>
              <a:t> The negative impact of caring on mental health (including loneliness and isolation) was one of the single biggest issues expressed by carers during the research (80% of respondents in the workshops cited this). Previous research has also frequently shown this to be an issue for carers, as their normal way of living has to change to accommodate the care they provide. Another factor to consider is that there is a stigma attached to mental health that is not found to the same level regarding physical health. For some communities, this is even more prevalent, and the pandemic has exacerbated mental health issues towards crisis levels for some carers.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tx1"/>
                </a:solidFill>
                <a:effectLst/>
                <a:latin typeface="+mn-lt"/>
                <a:ea typeface="+mn-ea"/>
                <a:cs typeface="+mn-cs"/>
              </a:rPr>
              <a:t>Confusing Messaging About Covid-19:</a:t>
            </a:r>
            <a:r>
              <a:rPr lang="en-US" sz="1200" b="0" kern="1200" dirty="0">
                <a:solidFill>
                  <a:schemeClr val="tx1"/>
                </a:solidFill>
                <a:effectLst/>
                <a:latin typeface="+mn-lt"/>
                <a:ea typeface="+mn-ea"/>
                <a:cs typeface="+mn-cs"/>
              </a:rPr>
              <a:t> Covid-19 messaging from NHS and Government is ranked highest in terms of trust but this is not universal. This messaging is around the actions society and individuals should take to keep themselves and the people they care for safe. It includes messages about shielding, access to healthcare services (Covid-19 and general), vaccinations and the prevalence of the virus in particular areas of society.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tx1"/>
                </a:solidFill>
                <a:effectLst/>
                <a:latin typeface="+mn-lt"/>
                <a:ea typeface="+mn-ea"/>
                <a:cs typeface="+mn-cs"/>
              </a:rPr>
              <a:t>Inconsistent Communication: </a:t>
            </a:r>
            <a:r>
              <a:rPr lang="en-US" sz="1200" kern="1200" dirty="0">
                <a:solidFill>
                  <a:schemeClr val="tx1"/>
                </a:solidFill>
                <a:effectLst/>
                <a:latin typeface="+mn-lt"/>
                <a:ea typeface="+mn-ea"/>
                <a:cs typeface="+mn-cs"/>
              </a:rPr>
              <a:t>Communication between carers and healthcare providers was seen as inconsistent and leading to highly variable outcomes. Some healthcare providers were described as “brilliant” at identifying carers ( i.e. including carers in discussions about the care being provided/to be provided). However, this was not a universal view unfortunately and many carers felt that the service provided from one healthcare setting to another. and even within the same GP Practice, Trust etc. was more dependent on the individual you interacted with rather than a standard that applied to all. </a:t>
            </a:r>
          </a:p>
          <a:p>
            <a:pPr marL="0" indent="0">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B9486D-BA20-4A42-B518-D29C3DFA26CF}" type="slidenum">
              <a:rPr lang="en-GB" smtClean="0"/>
              <a:t>6</a:t>
            </a:fld>
            <a:endParaRPr lang="en-GB"/>
          </a:p>
        </p:txBody>
      </p:sp>
    </p:spTree>
    <p:extLst>
      <p:ext uri="{BB962C8B-B14F-4D97-AF65-F5344CB8AC3E}">
        <p14:creationId xmlns:p14="http://schemas.microsoft.com/office/powerpoint/2010/main" val="360383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a:solidFill>
                  <a:schemeClr val="tx1"/>
                </a:solidFill>
                <a:effectLst/>
                <a:latin typeface="+mn-lt"/>
                <a:ea typeface="+mn-ea"/>
                <a:cs typeface="+mn-cs"/>
              </a:rPr>
              <a:t>Adeelah:</a:t>
            </a:r>
          </a:p>
          <a:p>
            <a:pPr marL="0" indent="0">
              <a:buNone/>
            </a:pPr>
            <a:endParaRPr lang="en-GB" sz="1200" kern="1200" dirty="0">
              <a:solidFill>
                <a:schemeClr val="tx1"/>
              </a:solidFill>
              <a:latin typeface="+mn-lt"/>
              <a:ea typeface="+mn-ea"/>
              <a:cs typeface="+mn-cs"/>
            </a:endParaRPr>
          </a:p>
          <a:p>
            <a:r>
              <a:rPr lang="en-GB" sz="1200" b="1" kern="1200" dirty="0">
                <a:solidFill>
                  <a:schemeClr val="tx1"/>
                </a:solidFill>
                <a:latin typeface="+mn-lt"/>
                <a:ea typeface="+mn-ea"/>
                <a:cs typeface="+mn-cs"/>
              </a:rPr>
              <a:t>1. Incentives to Identify Carers: </a:t>
            </a:r>
            <a:r>
              <a:rPr lang="en-GB" sz="1200" b="0" kern="1200" dirty="0">
                <a:solidFill>
                  <a:schemeClr val="tx1"/>
                </a:solidFill>
                <a:latin typeface="+mn-lt"/>
                <a:ea typeface="+mn-ea"/>
                <a:cs typeface="+mn-cs"/>
              </a:rPr>
              <a:t>Explore the introduction of incentives for health services to identify and ensure that carers are registered, views are sought, and all necessary consents are obtained to allow seamless interaction between healthcare service, the person with care and support needs and their carer. Healthcare services are in a privileged position with regards to identifying and supporting carers and by extension the person that is receiving the care. Financial incentives for healthcare providers to identify carers and refer them for support could add weight to the good practice guidance already recommended by NHS England (e.g. Supporting carers in General Practice: a framework of quality markers). Inclusion of carers within GP Practices’ Patient Participation Groups is also recommended. </a:t>
            </a:r>
          </a:p>
          <a:p>
            <a:endParaRPr lang="en-GB" sz="1200" b="0" kern="1200" dirty="0">
              <a:solidFill>
                <a:schemeClr val="tx1"/>
              </a:solidFill>
              <a:latin typeface="+mn-lt"/>
              <a:ea typeface="+mn-ea"/>
              <a:cs typeface="+mn-cs"/>
            </a:endParaRPr>
          </a:p>
          <a:p>
            <a:r>
              <a:rPr lang="en-GB" sz="1200" b="1" kern="1200" dirty="0">
                <a:solidFill>
                  <a:schemeClr val="tx1"/>
                </a:solidFill>
                <a:latin typeface="+mn-lt"/>
                <a:ea typeface="+mn-ea"/>
                <a:cs typeface="+mn-cs"/>
              </a:rPr>
              <a:t>2. Introduction of Mandatory Carer Awareness: </a:t>
            </a:r>
            <a:r>
              <a:rPr lang="en-GB" sz="1200" b="0" kern="1200" dirty="0">
                <a:solidFill>
                  <a:schemeClr val="tx1"/>
                </a:solidFill>
                <a:latin typeface="+mn-lt"/>
                <a:ea typeface="+mn-ea"/>
                <a:cs typeface="+mn-cs"/>
              </a:rPr>
              <a:t>Introduce mandatory carer awareness training for all healthcare staff, including identification, the use of the term, “carer”, and referral for carer support. Evidence that healthcare staff are able to question appropriately to identify carers, understand how to work with the carers’ own knowledge and experience and are aware of the support services available is a minimum standard. Local carer organisations should be involved in the utilisation of existing training resources and the development of new resources, to ensure that accurate messaging regarding local support provision is incorporated. Due to the significant staff numbers working within healthcare services across Sussex, it would be practical to have a blended learning approach with a mix of e-learning and face-to-face delivery available, dependent on local commissioning. </a:t>
            </a:r>
          </a:p>
          <a:p>
            <a:endParaRPr lang="en-GB" sz="1200" b="0" kern="1200" dirty="0">
              <a:solidFill>
                <a:schemeClr val="tx1"/>
              </a:solidFill>
              <a:latin typeface="+mn-lt"/>
              <a:ea typeface="+mn-ea"/>
              <a:cs typeface="+mn-cs"/>
            </a:endParaRPr>
          </a:p>
          <a:p>
            <a:r>
              <a:rPr lang="en-GB" sz="1200" b="1" kern="1200" dirty="0">
                <a:solidFill>
                  <a:schemeClr val="tx1"/>
                </a:solidFill>
                <a:latin typeface="+mn-lt"/>
                <a:ea typeface="+mn-ea"/>
                <a:cs typeface="+mn-cs"/>
              </a:rPr>
              <a:t>3. Centralised Carer Records: </a:t>
            </a:r>
            <a:r>
              <a:rPr lang="en-GB" sz="1200" b="0" kern="1200" dirty="0">
                <a:solidFill>
                  <a:schemeClr val="tx1"/>
                </a:solidFill>
                <a:latin typeface="+mn-lt"/>
                <a:ea typeface="+mn-ea"/>
                <a:cs typeface="+mn-cs"/>
              </a:rPr>
              <a:t>Introduce a mandatory centralised record of carers. Medical records held, whether Sussex-wide or at a more local level must have a requirement for a prominent “Carer” field to be completed, even if this is to record that the person is not a carer or in the case of a patient record, that no carer is involved. ‘Unknown’ should not be an option and completion should be monitored. Since many existing records will not have this information, healthcare staff routinely enquiring about caring, having regular dialogues with potential carers to support carer identification and access to carer support and completing the mandatory field will be needed. </a:t>
            </a:r>
          </a:p>
          <a:p>
            <a:endParaRPr lang="en-GB" sz="1200" b="0" kern="1200" dirty="0">
              <a:solidFill>
                <a:schemeClr val="tx1"/>
              </a:solidFill>
              <a:latin typeface="+mn-lt"/>
              <a:ea typeface="+mn-ea"/>
              <a:cs typeface="+mn-cs"/>
            </a:endParaRPr>
          </a:p>
          <a:p>
            <a:r>
              <a:rPr lang="en-GB" sz="1200" b="1" kern="1200" dirty="0">
                <a:solidFill>
                  <a:schemeClr val="tx1"/>
                </a:solidFill>
                <a:latin typeface="+mn-lt"/>
                <a:ea typeface="+mn-ea"/>
                <a:cs typeface="+mn-cs"/>
              </a:rPr>
              <a:t>4. Reduce Negative Impact of Caring on Mental Health: </a:t>
            </a:r>
            <a:r>
              <a:rPr lang="en-GB" sz="1200" b="0" kern="1200" dirty="0">
                <a:solidFill>
                  <a:schemeClr val="tx1"/>
                </a:solidFill>
                <a:latin typeface="+mn-lt"/>
                <a:ea typeface="+mn-ea"/>
                <a:cs typeface="+mn-cs"/>
              </a:rPr>
              <a:t>Prioritise responses to the negative impact of caring on mental health, as this is a previously known issue which has been significantly exacerbated by the pandemic and lockdowns. Healthcare services need to respond with an awareness that an individual has a caring role and be proactive in discussing issues and impacts and referring to appropriate support. Similarly, to item 2 above, mental health awareness training should be mandatory for all healthcare staff, and relevant support services and resilience-building workshops should be commissioned where they are not already available. </a:t>
            </a:r>
          </a:p>
          <a:p>
            <a:endParaRPr lang="en-GB" sz="1200" b="0" kern="1200" dirty="0">
              <a:solidFill>
                <a:schemeClr val="tx1"/>
              </a:solidFill>
              <a:latin typeface="+mn-lt"/>
              <a:ea typeface="+mn-ea"/>
              <a:cs typeface="+mn-cs"/>
            </a:endParaRPr>
          </a:p>
          <a:p>
            <a:r>
              <a:rPr lang="en-GB" sz="1200" b="1" kern="1200" dirty="0">
                <a:solidFill>
                  <a:schemeClr val="tx1"/>
                </a:solidFill>
                <a:latin typeface="+mn-lt"/>
                <a:ea typeface="+mn-ea"/>
                <a:cs typeface="+mn-cs"/>
              </a:rPr>
              <a:t>5. Regular and Consistent Messaging</a:t>
            </a:r>
            <a:r>
              <a:rPr lang="en-GB" sz="1200" b="0" kern="1200" dirty="0">
                <a:solidFill>
                  <a:schemeClr val="tx1"/>
                </a:solidFill>
                <a:latin typeface="+mn-lt"/>
                <a:ea typeface="+mn-ea"/>
                <a:cs typeface="+mn-cs"/>
              </a:rPr>
              <a:t>: Ensure regular and consistent messaging to carers regarding the Covid-19 vaccination programme and the continuation of non-Covid-19 services. Trusted sources (NHS, GP, Government) must ensure that carers are not overlooked as they previously appear to have been. If</a:t>
            </a:r>
            <a:r>
              <a:rPr lang="en-GB" sz="1200" b="0" kern="1200" baseline="0" dirty="0">
                <a:solidFill>
                  <a:schemeClr val="tx1"/>
                </a:solidFill>
                <a:latin typeface="+mn-lt"/>
                <a:ea typeface="+mn-ea"/>
                <a:cs typeface="+mn-cs"/>
              </a:rPr>
              <a:t> </a:t>
            </a:r>
            <a:r>
              <a:rPr lang="en-GB" sz="1200" b="0" kern="1200" dirty="0">
                <a:solidFill>
                  <a:schemeClr val="tx1"/>
                </a:solidFill>
                <a:latin typeface="+mn-lt"/>
                <a:ea typeface="+mn-ea"/>
                <a:cs typeface="+mn-cs"/>
              </a:rPr>
              <a:t>as looks likely, vaccination is to become an annual event, careful consideration should be given to carers and the people they help being vaccinated at the same time. This is achievable where accurate records of carer and the person they help are kept. This also provides benefits due to efficiencies for the NHS and also the carer, ensuring there are no barriers which will prevent the carers continuing to provide care. </a:t>
            </a:r>
          </a:p>
          <a:p>
            <a:endParaRPr lang="en-GB" sz="1200" b="0" kern="1200" dirty="0">
              <a:solidFill>
                <a:schemeClr val="tx1"/>
              </a:solidFill>
              <a:latin typeface="+mn-lt"/>
              <a:ea typeface="+mn-ea"/>
              <a:cs typeface="+mn-cs"/>
            </a:endParaRPr>
          </a:p>
          <a:p>
            <a:r>
              <a:rPr lang="en-GB" sz="1200" b="1" kern="1200" dirty="0">
                <a:solidFill>
                  <a:schemeClr val="tx1"/>
                </a:solidFill>
                <a:latin typeface="+mn-lt"/>
                <a:ea typeface="+mn-ea"/>
                <a:cs typeface="+mn-cs"/>
              </a:rPr>
              <a:t>6. Road Map for Services and Support</a:t>
            </a:r>
            <a:r>
              <a:rPr lang="en-GB" sz="1200" b="0" kern="1200" dirty="0">
                <a:solidFill>
                  <a:schemeClr val="tx1"/>
                </a:solidFill>
                <a:latin typeface="+mn-lt"/>
                <a:ea typeface="+mn-ea"/>
                <a:cs typeface="+mn-cs"/>
              </a:rPr>
              <a:t>: Produce a clear, concise and accessible road map of major services and options for carer support. This can be provided to all known carers as well as new carers identified either by healthcare providers, carer support organisations, carers assessment workers or other agencies in a position to offer this information such as schools and libraries.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B9486D-BA20-4A42-B518-D29C3DFA26CF}" type="slidenum">
              <a:rPr lang="en-GB" smtClean="0"/>
              <a:t>7</a:t>
            </a:fld>
            <a:endParaRPr lang="en-GB"/>
          </a:p>
        </p:txBody>
      </p:sp>
    </p:spTree>
    <p:extLst>
      <p:ext uri="{BB962C8B-B14F-4D97-AF65-F5344CB8AC3E}">
        <p14:creationId xmlns:p14="http://schemas.microsoft.com/office/powerpoint/2010/main" val="360383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05F2D308-8F9E-9544-9CFE-847C74A62BC0}" type="datetime1">
              <a:rPr lang="en-GB" smtClean="0"/>
              <a:t>17/03/2021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33638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5027D587-3D52-DA4D-BA61-12F3F77D23B8}" type="datetime1">
              <a:rPr lang="en-GB" smtClean="0"/>
              <a:t>17/03/2021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89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5EC80600-8576-E94E-98E4-B012BDEDD3F9}" type="datetime1">
              <a:rPr lang="en-GB" smtClean="0"/>
              <a:t>17/03/2021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710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CB9F87C0-AAE3-3943-9CF7-7341CFEA6292}" type="datetime1">
              <a:rPr lang="en-GB" smtClean="0"/>
              <a:t>17/03/2021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462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55667C9-878F-D049-A29B-BE41A86562DC}" type="datetime1">
              <a:rPr lang="en-GB" smtClean="0"/>
              <a:t>17/03/2021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69274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01AB2129-CF0B-B942-8D54-48E26967D6EA}" type="datetime1">
              <a:rPr lang="en-GB" smtClean="0"/>
              <a:t>17/03/2021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398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2C3F4BDF-A473-5342-A516-5A9741C0056C}" type="datetime1">
              <a:rPr lang="en-GB" smtClean="0"/>
              <a:t>17/03/2021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728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640A9BD8-E31B-ED43-B0F5-37BFCEA2FB47}" type="datetime1">
              <a:rPr lang="en-GB" smtClean="0"/>
              <a:t>17/03/2021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64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8D87A-8E1F-A34F-A43C-A1D245AC27B6}" type="datetime1">
              <a:rPr lang="en-GB" smtClean="0"/>
              <a:t>17/03/2021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643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AA04198-12B5-6B40-BFC7-FA57B30D88A7}" type="datetime1">
              <a:rPr lang="en-GB" smtClean="0"/>
              <a:t>17/03/2021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081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E4A1676-4B28-764B-8F2C-057E5AD9DACE}" type="datetime1">
              <a:rPr lang="en-GB" smtClean="0"/>
              <a:t>17/03/2021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095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91AF5-EB2A-5249-8530-99E24AD28A07}" type="datetime1">
              <a:rPr lang="en-GB" smtClean="0"/>
              <a:t>17/03/2021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714553"/>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6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DE141A-7025-4FC5-992A-AA9A3777E32F}"/>
              </a:ext>
            </a:extLst>
          </p:cNvPr>
          <p:cNvSpPr>
            <a:spLocks noGrp="1"/>
          </p:cNvSpPr>
          <p:nvPr>
            <p:ph type="ctrTitle"/>
          </p:nvPr>
        </p:nvSpPr>
        <p:spPr>
          <a:xfrm>
            <a:off x="1069849" y="1298448"/>
            <a:ext cx="6068071" cy="2989082"/>
          </a:xfrm>
        </p:spPr>
        <p:txBody>
          <a:bodyPr>
            <a:normAutofit/>
          </a:bodyPr>
          <a:lstStyle/>
          <a:p>
            <a:r>
              <a:rPr lang="en-US" b="1" dirty="0">
                <a:solidFill>
                  <a:schemeClr val="accent5">
                    <a:lumMod val="50000"/>
                  </a:schemeClr>
                </a:solidFill>
              </a:rPr>
              <a:t>Sussex Partnership CCG Engagement Report Webinar</a:t>
            </a:r>
            <a:endParaRPr lang="en-GB" dirty="0">
              <a:solidFill>
                <a:schemeClr val="accent5">
                  <a:lumMod val="50000"/>
                </a:schemeClr>
              </a:solidFill>
            </a:endParaRPr>
          </a:p>
        </p:txBody>
      </p:sp>
      <p:sp>
        <p:nvSpPr>
          <p:cNvPr id="3" name="Subtitle 2">
            <a:extLst>
              <a:ext uri="{FF2B5EF4-FFF2-40B4-BE49-F238E27FC236}">
                <a16:creationId xmlns:a16="http://schemas.microsoft.com/office/drawing/2014/main" id="{974D0E63-356F-40BF-AA58-A63C5E6B3CCA}"/>
              </a:ext>
            </a:extLst>
          </p:cNvPr>
          <p:cNvSpPr>
            <a:spLocks noGrp="1"/>
          </p:cNvSpPr>
          <p:nvPr>
            <p:ph type="subTitle" idx="1"/>
          </p:nvPr>
        </p:nvSpPr>
        <p:spPr>
          <a:xfrm>
            <a:off x="1113672" y="3850584"/>
            <a:ext cx="6037903" cy="2651816"/>
          </a:xfrm>
        </p:spPr>
        <p:txBody>
          <a:bodyPr>
            <a:noAutofit/>
          </a:bodyPr>
          <a:lstStyle/>
          <a:p>
            <a:r>
              <a:rPr lang="en-US" sz="1800" b="1" dirty="0">
                <a:solidFill>
                  <a:srgbClr val="000000"/>
                </a:solidFill>
              </a:rPr>
              <a:t>24 March 2021</a:t>
            </a:r>
          </a:p>
          <a:p>
            <a:endParaRPr lang="en-US" sz="1800" b="1" dirty="0">
              <a:solidFill>
                <a:srgbClr val="000000"/>
              </a:solidFill>
            </a:endParaRPr>
          </a:p>
          <a:p>
            <a:r>
              <a:rPr lang="en-US" sz="1800" b="1" dirty="0">
                <a:solidFill>
                  <a:srgbClr val="000000"/>
                </a:solidFill>
              </a:rPr>
              <a:t>The Carers Centre for Brighton and Hove</a:t>
            </a:r>
            <a:endParaRPr lang="en-GB" sz="1800" dirty="0">
              <a:solidFill>
                <a:srgbClr val="000000"/>
              </a:solidFill>
            </a:endParaRPr>
          </a:p>
          <a:p>
            <a:r>
              <a:rPr lang="en-US" sz="1800" b="1" dirty="0">
                <a:solidFill>
                  <a:srgbClr val="000000"/>
                </a:solidFill>
              </a:rPr>
              <a:t>Care for the Carers (East Sussex)</a:t>
            </a:r>
            <a:endParaRPr lang="en-GB" sz="1800" dirty="0">
              <a:solidFill>
                <a:srgbClr val="000000"/>
              </a:solidFill>
            </a:endParaRPr>
          </a:p>
          <a:p>
            <a:r>
              <a:rPr lang="en-US" sz="1800" b="1" dirty="0">
                <a:solidFill>
                  <a:srgbClr val="000000"/>
                </a:solidFill>
              </a:rPr>
              <a:t>Carers Support West Sussex</a:t>
            </a:r>
          </a:p>
          <a:p>
            <a:endParaRPr lang="en-US" sz="1800" b="1" dirty="0">
              <a:solidFill>
                <a:srgbClr val="000000"/>
              </a:solidFill>
            </a:endParaRPr>
          </a:p>
          <a:p>
            <a:r>
              <a:rPr lang="en-US" sz="1800" b="1" dirty="0">
                <a:solidFill>
                  <a:srgbClr val="000000"/>
                </a:solidFill>
              </a:rPr>
              <a:t>Steve Castellari, Jo Egan, and Adeelah Khan</a:t>
            </a:r>
            <a:endParaRPr lang="en-GB" sz="1800" dirty="0">
              <a:solidFill>
                <a:srgbClr val="000000"/>
              </a:solidFill>
            </a:endParaRPr>
          </a:p>
        </p:txBody>
      </p:sp>
      <p:pic>
        <p:nvPicPr>
          <p:cNvPr id="13" name="Picture 12" descr="Logo, company name&#10;&#10;Description automatically generated">
            <a:extLst>
              <a:ext uri="{FF2B5EF4-FFF2-40B4-BE49-F238E27FC236}">
                <a16:creationId xmlns:a16="http://schemas.microsoft.com/office/drawing/2014/main" id="{18CC78B2-669C-4863-A9DE-AF7A3B460766}"/>
              </a:ext>
            </a:extLst>
          </p:cNvPr>
          <p:cNvPicPr>
            <a:picLocks noChangeAspect="1"/>
          </p:cNvPicPr>
          <p:nvPr/>
        </p:nvPicPr>
        <p:blipFill rotWithShape="1">
          <a:blip r:embed="rId2"/>
          <a:srcRect l="25516" r="25361"/>
          <a:stretch/>
        </p:blipFill>
        <p:spPr>
          <a:xfrm>
            <a:off x="7477652" y="1842438"/>
            <a:ext cx="4374217" cy="4452311"/>
          </a:xfrm>
          <a:prstGeom prst="rect">
            <a:avLst/>
          </a:prstGeom>
        </p:spPr>
      </p:pic>
      <p:sp>
        <p:nvSpPr>
          <p:cNvPr id="9" name="Rectangle 8"/>
          <p:cNvSpPr/>
          <p:nvPr/>
        </p:nvSpPr>
        <p:spPr>
          <a:xfrm>
            <a:off x="0" y="-1"/>
            <a:ext cx="12192000" cy="1208889"/>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11845322" y="6356351"/>
            <a:ext cx="346677" cy="501649"/>
          </a:xfrm>
        </p:spPr>
        <p:txBody>
          <a:bodyPr/>
          <a:lstStyle/>
          <a:p>
            <a:pPr algn="ctr"/>
            <a:fld id="{D7E63A33-8271-4DD0-9C48-789913D7C115}" type="slidenum">
              <a:rPr lang="en-US" b="1" smtClean="0">
                <a:solidFill>
                  <a:srgbClr val="215968"/>
                </a:solidFill>
                <a:latin typeface="Arial"/>
                <a:cs typeface="Arial"/>
              </a:rPr>
              <a:pPr algn="ctr"/>
              <a:t>1</a:t>
            </a:fld>
            <a:endParaRPr lang="en-US" b="1" dirty="0">
              <a:solidFill>
                <a:srgbClr val="215968"/>
              </a:solidFill>
              <a:latin typeface="Arial"/>
              <a:cs typeface="Arial"/>
            </a:endParaRPr>
          </a:p>
        </p:txBody>
      </p:sp>
    </p:spTree>
    <p:extLst>
      <p:ext uri="{BB962C8B-B14F-4D97-AF65-F5344CB8AC3E}">
        <p14:creationId xmlns:p14="http://schemas.microsoft.com/office/powerpoint/2010/main" val="366631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08889"/>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p:cNvSpPr txBox="1"/>
          <p:nvPr/>
        </p:nvSpPr>
        <p:spPr>
          <a:xfrm>
            <a:off x="390770" y="195384"/>
            <a:ext cx="7033846" cy="707886"/>
          </a:xfrm>
          <a:prstGeom prst="rect">
            <a:avLst/>
          </a:prstGeom>
          <a:noFill/>
        </p:spPr>
        <p:txBody>
          <a:bodyPr wrap="square" rtlCol="0">
            <a:spAutoFit/>
          </a:bodyPr>
          <a:lstStyle/>
          <a:p>
            <a:r>
              <a:rPr lang="en-GB" sz="4000" dirty="0">
                <a:solidFill>
                  <a:schemeClr val="bg1"/>
                </a:solidFill>
              </a:rPr>
              <a:t>Project Background</a:t>
            </a:r>
          </a:p>
        </p:txBody>
      </p:sp>
      <p:sp>
        <p:nvSpPr>
          <p:cNvPr id="7" name="Round Single Corner Rectangle 6"/>
          <p:cNvSpPr/>
          <p:nvPr/>
        </p:nvSpPr>
        <p:spPr>
          <a:xfrm rot="10800000">
            <a:off x="9775409" y="-3"/>
            <a:ext cx="2416586" cy="1189789"/>
          </a:xfrm>
          <a:prstGeom prst="round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v</a:t>
            </a:r>
          </a:p>
        </p:txBody>
      </p:sp>
      <p:pic>
        <p:nvPicPr>
          <p:cNvPr id="10" name="Picture 9" descr="Logo, company name&#10;&#10;Description automatically generated">
            <a:extLst>
              <a:ext uri="{FF2B5EF4-FFF2-40B4-BE49-F238E27FC236}">
                <a16:creationId xmlns:a16="http://schemas.microsoft.com/office/drawing/2014/main" id="{18703D4B-3185-4892-81FC-348A53F1ACF8}"/>
              </a:ext>
            </a:extLst>
          </p:cNvPr>
          <p:cNvPicPr/>
          <p:nvPr/>
        </p:nvPicPr>
        <p:blipFill rotWithShape="1">
          <a:blip r:embed="rId3">
            <a:extLst>
              <a:ext uri="{28A0092B-C50C-407E-A947-70E740481C1C}">
                <a14:useLocalDpi xmlns:a14="http://schemas.microsoft.com/office/drawing/2010/main" val="0"/>
              </a:ext>
            </a:extLst>
          </a:blip>
          <a:srcRect l="3121" r="3020" b="6367"/>
          <a:stretch/>
        </p:blipFill>
        <p:spPr>
          <a:xfrm>
            <a:off x="9906542" y="102508"/>
            <a:ext cx="1991896" cy="928257"/>
          </a:xfrm>
          <a:prstGeom prst="rect">
            <a:avLst/>
          </a:prstGeom>
        </p:spPr>
      </p:pic>
      <p:sp>
        <p:nvSpPr>
          <p:cNvPr id="11" name="TextBox 10"/>
          <p:cNvSpPr txBox="1"/>
          <p:nvPr/>
        </p:nvSpPr>
        <p:spPr>
          <a:xfrm>
            <a:off x="494323" y="1422351"/>
            <a:ext cx="7985395"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Inclusion Engagement Project </a:t>
            </a:r>
            <a:r>
              <a:rPr lang="en-US" dirty="0">
                <a:latin typeface="Arial" panose="020B0604020202020204" pitchFamily="34" charset="0"/>
                <a:cs typeface="Arial" panose="020B0604020202020204" pitchFamily="34" charset="0"/>
              </a:rPr>
              <a:t>commissioned by the Sussex Clinical Commissioning Groups (CCGs) and forms a part of their legal requirement to involve patients, carers and the public in their commissioning of health services.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Research project delivered by the Sussex Carers Partnership, compromising of The Carers Centre for Brighton and Hove</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Carers Support West Sussex</a:t>
            </a:r>
            <a:r>
              <a:rPr lang="en-GB" dirty="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rPr>
              <a:t>Care for the Carers (East Sussex).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three aims of the Inclusion Engagement Project were:</a:t>
            </a:r>
          </a:p>
          <a:p>
            <a:pPr marL="457200" lvl="0" indent="-457200">
              <a:buFont typeface="+mj-lt"/>
              <a:buAutoNum type="arabicPeriod"/>
            </a:pPr>
            <a:r>
              <a:rPr lang="en-US" dirty="0">
                <a:latin typeface="Arial" panose="020B0604020202020204" pitchFamily="34" charset="0"/>
                <a:cs typeface="Arial" panose="020B0604020202020204" pitchFamily="34" charset="0"/>
              </a:rPr>
              <a:t>Seek the views of carers across Sussex regarding the challenges they have faced when accessing healthcare including being </a:t>
            </a:r>
            <a:r>
              <a:rPr lang="en-US" dirty="0" err="1">
                <a:latin typeface="Arial" panose="020B0604020202020204" pitchFamily="34" charset="0"/>
                <a:cs typeface="Arial" panose="020B0604020202020204" pitchFamily="34" charset="0"/>
              </a:rPr>
              <a:t>recognised</a:t>
            </a:r>
            <a:r>
              <a:rPr lang="en-US" dirty="0">
                <a:latin typeface="Arial" panose="020B0604020202020204" pitchFamily="34" charset="0"/>
                <a:cs typeface="Arial" panose="020B0604020202020204" pitchFamily="34" charset="0"/>
              </a:rPr>
              <a:t> as carers.</a:t>
            </a:r>
            <a:endParaRPr lang="en-GB" dirty="0">
              <a:latin typeface="Arial" panose="020B0604020202020204" pitchFamily="34" charset="0"/>
              <a:cs typeface="Arial" panose="020B0604020202020204" pitchFamily="34" charset="0"/>
            </a:endParaRPr>
          </a:p>
          <a:p>
            <a:pPr marL="457200" lvl="0" indent="-457200">
              <a:buFont typeface="+mj-lt"/>
              <a:buAutoNum type="arabicPeriod"/>
            </a:pPr>
            <a:r>
              <a:rPr lang="en-US" dirty="0">
                <a:latin typeface="Arial" panose="020B0604020202020204" pitchFamily="34" charset="0"/>
                <a:cs typeface="Arial" panose="020B0604020202020204" pitchFamily="34" charset="0"/>
              </a:rPr>
              <a:t>Establish if there are issues which may relate to a particular community or area of Sussex and differences compared to other areas and communities.</a:t>
            </a:r>
            <a:endParaRPr lang="en-GB" dirty="0">
              <a:latin typeface="Arial" panose="020B0604020202020204" pitchFamily="34" charset="0"/>
              <a:cs typeface="Arial" panose="020B0604020202020204" pitchFamily="34" charset="0"/>
            </a:endParaRPr>
          </a:p>
          <a:p>
            <a:pPr marL="457200" lvl="0" indent="-457200">
              <a:buFont typeface="+mj-lt"/>
              <a:buAutoNum type="arabicPeriod"/>
            </a:pPr>
            <a:r>
              <a:rPr lang="en-US" dirty="0">
                <a:latin typeface="Arial" panose="020B0604020202020204" pitchFamily="34" charset="0"/>
                <a:cs typeface="Arial" panose="020B0604020202020204" pitchFamily="34" charset="0"/>
              </a:rPr>
              <a:t>Identify the priorities for carers regarding healthcare services especially relating to Covid-19 and the vaccination program.</a:t>
            </a:r>
            <a:endParaRPr lang="en-GB" dirty="0">
              <a:latin typeface="Arial" panose="020B0604020202020204" pitchFamily="34" charset="0"/>
              <a:cs typeface="Arial" panose="020B0604020202020204" pitchFamily="34" charset="0"/>
            </a:endParaRPr>
          </a:p>
        </p:txBody>
      </p:sp>
      <p:pic>
        <p:nvPicPr>
          <p:cNvPr id="8" name="Picture 7" descr="A picture containing person, wall, indoor&#10;&#10;Description automatically generated">
            <a:extLst>
              <a:ext uri="{FF2B5EF4-FFF2-40B4-BE49-F238E27FC236}">
                <a16:creationId xmlns:a16="http://schemas.microsoft.com/office/drawing/2014/main" id="{0138EBDB-E1D0-4B57-A791-284869637D87}"/>
              </a:ext>
            </a:extLst>
          </p:cNvPr>
          <p:cNvPicPr>
            <a:picLocks noChangeAspect="1"/>
          </p:cNvPicPr>
          <p:nvPr/>
        </p:nvPicPr>
        <p:blipFill rotWithShape="1">
          <a:blip r:embed="rId4"/>
          <a:srcRect l="52487" r="5742"/>
          <a:stretch/>
        </p:blipFill>
        <p:spPr>
          <a:xfrm>
            <a:off x="8640542" y="1208888"/>
            <a:ext cx="3551458" cy="5649112"/>
          </a:xfrm>
          <a:prstGeom prst="rect">
            <a:avLst/>
          </a:prstGeom>
        </p:spPr>
      </p:pic>
      <p:sp>
        <p:nvSpPr>
          <p:cNvPr id="15" name="Slide Number Placeholder 3">
            <a:extLst>
              <a:ext uri="{FF2B5EF4-FFF2-40B4-BE49-F238E27FC236}">
                <a16:creationId xmlns:a16="http://schemas.microsoft.com/office/drawing/2014/main" id="{AC7E10BE-065A-41D5-8C86-BFFD984B5E6D}"/>
              </a:ext>
            </a:extLst>
          </p:cNvPr>
          <p:cNvSpPr>
            <a:spLocks noGrp="1"/>
          </p:cNvSpPr>
          <p:nvPr>
            <p:ph type="sldNum" sz="quarter" idx="12"/>
          </p:nvPr>
        </p:nvSpPr>
        <p:spPr>
          <a:xfrm>
            <a:off x="11845322" y="6356351"/>
            <a:ext cx="346677" cy="501649"/>
          </a:xfrm>
        </p:spPr>
        <p:txBody>
          <a:bodyPr/>
          <a:lstStyle/>
          <a:p>
            <a:pPr algn="ctr"/>
            <a:fld id="{D7E63A33-8271-4DD0-9C48-789913D7C115}" type="slidenum">
              <a:rPr lang="en-US" b="1" smtClean="0">
                <a:solidFill>
                  <a:srgbClr val="215968"/>
                </a:solidFill>
                <a:latin typeface="Arial"/>
                <a:cs typeface="Arial"/>
              </a:rPr>
              <a:pPr algn="ctr"/>
              <a:t>2</a:t>
            </a:fld>
            <a:endParaRPr lang="en-US" b="1" dirty="0">
              <a:solidFill>
                <a:srgbClr val="215968"/>
              </a:solidFill>
              <a:latin typeface="Arial"/>
              <a:cs typeface="Arial"/>
            </a:endParaRPr>
          </a:p>
        </p:txBody>
      </p:sp>
    </p:spTree>
    <p:extLst>
      <p:ext uri="{BB962C8B-B14F-4D97-AF65-F5344CB8AC3E}">
        <p14:creationId xmlns:p14="http://schemas.microsoft.com/office/powerpoint/2010/main" val="396390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91D8627-F765-4163-B14D-82FD16A187EC}"/>
              </a:ext>
            </a:extLst>
          </p:cNvPr>
          <p:cNvCxnSpPr>
            <a:cxnSpLocks/>
          </p:cNvCxnSpPr>
          <p:nvPr/>
        </p:nvCxnSpPr>
        <p:spPr>
          <a:xfrm flipH="1">
            <a:off x="8029112" y="1664826"/>
            <a:ext cx="28303" cy="4690533"/>
          </a:xfrm>
          <a:prstGeom prst="line">
            <a:avLst/>
          </a:prstGeom>
          <a:ln>
            <a:solidFill>
              <a:schemeClr val="bg2"/>
            </a:solidFill>
            <a:prstDash val="lg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1"/>
            <a:ext cx="12192000" cy="1208889"/>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p:cNvSpPr txBox="1"/>
          <p:nvPr/>
        </p:nvSpPr>
        <p:spPr>
          <a:xfrm>
            <a:off x="390770" y="195384"/>
            <a:ext cx="7033846" cy="707886"/>
          </a:xfrm>
          <a:prstGeom prst="rect">
            <a:avLst/>
          </a:prstGeom>
          <a:noFill/>
        </p:spPr>
        <p:txBody>
          <a:bodyPr wrap="square" rtlCol="0">
            <a:spAutoFit/>
          </a:bodyPr>
          <a:lstStyle/>
          <a:p>
            <a:r>
              <a:rPr lang="en-GB" sz="4000" dirty="0">
                <a:solidFill>
                  <a:schemeClr val="bg1"/>
                </a:solidFill>
              </a:rPr>
              <a:t>Research Stages 1 - 4</a:t>
            </a:r>
          </a:p>
        </p:txBody>
      </p:sp>
      <p:sp>
        <p:nvSpPr>
          <p:cNvPr id="7" name="Round Single Corner Rectangle 6"/>
          <p:cNvSpPr/>
          <p:nvPr/>
        </p:nvSpPr>
        <p:spPr>
          <a:xfrm rot="10800000">
            <a:off x="9775409" y="-3"/>
            <a:ext cx="2416586" cy="1189789"/>
          </a:xfrm>
          <a:prstGeom prst="round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v</a:t>
            </a:r>
          </a:p>
        </p:txBody>
      </p:sp>
      <p:pic>
        <p:nvPicPr>
          <p:cNvPr id="10" name="Picture 9" descr="Logo, company name&#10;&#10;Description automatically generated">
            <a:extLst>
              <a:ext uri="{FF2B5EF4-FFF2-40B4-BE49-F238E27FC236}">
                <a16:creationId xmlns:a16="http://schemas.microsoft.com/office/drawing/2014/main" id="{18703D4B-3185-4892-81FC-348A53F1ACF8}"/>
              </a:ext>
            </a:extLst>
          </p:cNvPr>
          <p:cNvPicPr/>
          <p:nvPr/>
        </p:nvPicPr>
        <p:blipFill rotWithShape="1">
          <a:blip r:embed="rId3">
            <a:extLst>
              <a:ext uri="{28A0092B-C50C-407E-A947-70E740481C1C}">
                <a14:useLocalDpi xmlns:a14="http://schemas.microsoft.com/office/drawing/2010/main" val="0"/>
              </a:ext>
            </a:extLst>
          </a:blip>
          <a:srcRect l="3121" r="3020" b="6367"/>
          <a:stretch/>
        </p:blipFill>
        <p:spPr>
          <a:xfrm>
            <a:off x="9906542" y="102508"/>
            <a:ext cx="1991896" cy="928257"/>
          </a:xfrm>
          <a:prstGeom prst="rect">
            <a:avLst/>
          </a:prstGeom>
        </p:spPr>
      </p:pic>
      <p:sp>
        <p:nvSpPr>
          <p:cNvPr id="8" name="Arrow: Chevron 12">
            <a:extLst>
              <a:ext uri="{FF2B5EF4-FFF2-40B4-BE49-F238E27FC236}">
                <a16:creationId xmlns:a16="http://schemas.microsoft.com/office/drawing/2014/main" id="{D6237A5E-7219-4AC0-AD15-43C7CE28CB68}"/>
              </a:ext>
            </a:extLst>
          </p:cNvPr>
          <p:cNvSpPr/>
          <p:nvPr/>
        </p:nvSpPr>
        <p:spPr>
          <a:xfrm>
            <a:off x="508049" y="1699009"/>
            <a:ext cx="7626579" cy="439687"/>
          </a:xfrm>
          <a:prstGeom prst="chevron">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2020</a:t>
            </a:r>
          </a:p>
        </p:txBody>
      </p:sp>
      <p:sp>
        <p:nvSpPr>
          <p:cNvPr id="9" name="Arrow: Chevron 13">
            <a:extLst>
              <a:ext uri="{FF2B5EF4-FFF2-40B4-BE49-F238E27FC236}">
                <a16:creationId xmlns:a16="http://schemas.microsoft.com/office/drawing/2014/main" id="{01FA7DB6-4334-49A7-831A-D96D7646E9A1}"/>
              </a:ext>
            </a:extLst>
          </p:cNvPr>
          <p:cNvSpPr/>
          <p:nvPr/>
        </p:nvSpPr>
        <p:spPr>
          <a:xfrm>
            <a:off x="8126931" y="1699007"/>
            <a:ext cx="3522506" cy="439687"/>
          </a:xfrm>
          <a:prstGeom prst="chevron">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2021</a:t>
            </a:r>
          </a:p>
        </p:txBody>
      </p:sp>
      <p:sp>
        <p:nvSpPr>
          <p:cNvPr id="14" name="Rectangle 13">
            <a:extLst>
              <a:ext uri="{FF2B5EF4-FFF2-40B4-BE49-F238E27FC236}">
                <a16:creationId xmlns:a16="http://schemas.microsoft.com/office/drawing/2014/main" id="{92933C33-2172-43B2-B6AD-CC4BC517CB23}"/>
              </a:ext>
            </a:extLst>
          </p:cNvPr>
          <p:cNvSpPr/>
          <p:nvPr/>
        </p:nvSpPr>
        <p:spPr>
          <a:xfrm>
            <a:off x="421658" y="4368670"/>
            <a:ext cx="4469479" cy="439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a:t>JAN - OCT</a:t>
            </a:r>
          </a:p>
        </p:txBody>
      </p:sp>
      <p:sp>
        <p:nvSpPr>
          <p:cNvPr id="15" name="Rectangle 14">
            <a:extLst>
              <a:ext uri="{FF2B5EF4-FFF2-40B4-BE49-F238E27FC236}">
                <a16:creationId xmlns:a16="http://schemas.microsoft.com/office/drawing/2014/main" id="{7462F40F-6183-43C9-8904-3F474F142A49}"/>
              </a:ext>
            </a:extLst>
          </p:cNvPr>
          <p:cNvSpPr/>
          <p:nvPr/>
        </p:nvSpPr>
        <p:spPr>
          <a:xfrm>
            <a:off x="4902012" y="4367552"/>
            <a:ext cx="1562430" cy="439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a:t>NOV</a:t>
            </a:r>
          </a:p>
        </p:txBody>
      </p:sp>
      <p:sp>
        <p:nvSpPr>
          <p:cNvPr id="16" name="Rectangle 15">
            <a:extLst>
              <a:ext uri="{FF2B5EF4-FFF2-40B4-BE49-F238E27FC236}">
                <a16:creationId xmlns:a16="http://schemas.microsoft.com/office/drawing/2014/main" id="{170C10CE-990F-41EF-B3E4-27A1086A43BB}"/>
              </a:ext>
            </a:extLst>
          </p:cNvPr>
          <p:cNvSpPr/>
          <p:nvPr/>
        </p:nvSpPr>
        <p:spPr>
          <a:xfrm>
            <a:off x="6479641" y="4369541"/>
            <a:ext cx="1562430" cy="439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a:t>DEC</a:t>
            </a:r>
          </a:p>
        </p:txBody>
      </p:sp>
      <p:sp>
        <p:nvSpPr>
          <p:cNvPr id="17" name="Rectangle 16">
            <a:extLst>
              <a:ext uri="{FF2B5EF4-FFF2-40B4-BE49-F238E27FC236}">
                <a16:creationId xmlns:a16="http://schemas.microsoft.com/office/drawing/2014/main" id="{D20AA83D-CB76-4129-978F-959739A3CDFC}"/>
              </a:ext>
            </a:extLst>
          </p:cNvPr>
          <p:cNvSpPr/>
          <p:nvPr/>
        </p:nvSpPr>
        <p:spPr>
          <a:xfrm>
            <a:off x="8085643" y="4370891"/>
            <a:ext cx="1166442" cy="4396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JAN</a:t>
            </a:r>
          </a:p>
        </p:txBody>
      </p:sp>
      <p:sp>
        <p:nvSpPr>
          <p:cNvPr id="18" name="Rectangle 17">
            <a:extLst>
              <a:ext uri="{FF2B5EF4-FFF2-40B4-BE49-F238E27FC236}">
                <a16:creationId xmlns:a16="http://schemas.microsoft.com/office/drawing/2014/main" id="{1D1EF297-A282-46D5-ABE8-A4A26FE56AFB}"/>
              </a:ext>
            </a:extLst>
          </p:cNvPr>
          <p:cNvSpPr/>
          <p:nvPr/>
        </p:nvSpPr>
        <p:spPr>
          <a:xfrm>
            <a:off x="9271154" y="4374212"/>
            <a:ext cx="1157013" cy="4354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FEB</a:t>
            </a:r>
          </a:p>
        </p:txBody>
      </p:sp>
      <p:sp>
        <p:nvSpPr>
          <p:cNvPr id="19" name="Rectangle 18">
            <a:extLst>
              <a:ext uri="{FF2B5EF4-FFF2-40B4-BE49-F238E27FC236}">
                <a16:creationId xmlns:a16="http://schemas.microsoft.com/office/drawing/2014/main" id="{B8A01AEA-46C0-4A38-9822-D7B21F5297C4}"/>
              </a:ext>
            </a:extLst>
          </p:cNvPr>
          <p:cNvSpPr/>
          <p:nvPr/>
        </p:nvSpPr>
        <p:spPr>
          <a:xfrm>
            <a:off x="413019" y="3999141"/>
            <a:ext cx="4481827" cy="353136"/>
          </a:xfrm>
          <a:prstGeom prst="rect">
            <a:avLst/>
          </a:prstGeom>
          <a:solidFill>
            <a:srgbClr val="7030A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Stage 1</a:t>
            </a:r>
          </a:p>
        </p:txBody>
      </p:sp>
      <p:sp>
        <p:nvSpPr>
          <p:cNvPr id="20" name="Rectangle 19">
            <a:extLst>
              <a:ext uri="{FF2B5EF4-FFF2-40B4-BE49-F238E27FC236}">
                <a16:creationId xmlns:a16="http://schemas.microsoft.com/office/drawing/2014/main" id="{18069A06-4090-471A-9BEB-08EF29B19378}"/>
              </a:ext>
            </a:extLst>
          </p:cNvPr>
          <p:cNvSpPr/>
          <p:nvPr/>
        </p:nvSpPr>
        <p:spPr>
          <a:xfrm>
            <a:off x="10450983" y="4374212"/>
            <a:ext cx="1154996" cy="4354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MAR</a:t>
            </a:r>
          </a:p>
        </p:txBody>
      </p:sp>
      <p:sp>
        <p:nvSpPr>
          <p:cNvPr id="21" name="Rectangle 20">
            <a:extLst>
              <a:ext uri="{FF2B5EF4-FFF2-40B4-BE49-F238E27FC236}">
                <a16:creationId xmlns:a16="http://schemas.microsoft.com/office/drawing/2014/main" id="{9018471B-3214-453B-8DDB-E1C40653F6ED}"/>
              </a:ext>
            </a:extLst>
          </p:cNvPr>
          <p:cNvSpPr/>
          <p:nvPr/>
        </p:nvSpPr>
        <p:spPr>
          <a:xfrm>
            <a:off x="10458172" y="4838747"/>
            <a:ext cx="1151143" cy="353137"/>
          </a:xfrm>
          <a:prstGeom prst="rect">
            <a:avLst/>
          </a:prstGeom>
          <a:solidFill>
            <a:srgbClr val="7030A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Stage 4</a:t>
            </a:r>
          </a:p>
        </p:txBody>
      </p:sp>
      <p:sp>
        <p:nvSpPr>
          <p:cNvPr id="22" name="Rectangle 21">
            <a:extLst>
              <a:ext uri="{FF2B5EF4-FFF2-40B4-BE49-F238E27FC236}">
                <a16:creationId xmlns:a16="http://schemas.microsoft.com/office/drawing/2014/main" id="{761522A6-51F9-4189-B125-BD02173725C0}"/>
              </a:ext>
            </a:extLst>
          </p:cNvPr>
          <p:cNvSpPr/>
          <p:nvPr/>
        </p:nvSpPr>
        <p:spPr>
          <a:xfrm>
            <a:off x="7276944" y="4014263"/>
            <a:ext cx="3162534" cy="345651"/>
          </a:xfrm>
          <a:prstGeom prst="rect">
            <a:avLst/>
          </a:prstGeom>
          <a:solidFill>
            <a:srgbClr val="7030A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Stage 3</a:t>
            </a:r>
          </a:p>
        </p:txBody>
      </p:sp>
      <p:sp>
        <p:nvSpPr>
          <p:cNvPr id="23" name="Rectangle 22">
            <a:extLst>
              <a:ext uri="{FF2B5EF4-FFF2-40B4-BE49-F238E27FC236}">
                <a16:creationId xmlns:a16="http://schemas.microsoft.com/office/drawing/2014/main" id="{B873F458-7EE3-4917-B9CC-C00997193C93}"/>
              </a:ext>
            </a:extLst>
          </p:cNvPr>
          <p:cNvSpPr/>
          <p:nvPr/>
        </p:nvSpPr>
        <p:spPr>
          <a:xfrm>
            <a:off x="4930636" y="4825727"/>
            <a:ext cx="2405075" cy="342476"/>
          </a:xfrm>
          <a:prstGeom prst="rect">
            <a:avLst/>
          </a:prstGeom>
          <a:solidFill>
            <a:srgbClr val="7030A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Stage 2</a:t>
            </a:r>
          </a:p>
        </p:txBody>
      </p:sp>
      <p:sp>
        <p:nvSpPr>
          <p:cNvPr id="34" name="TextBox 33">
            <a:extLst>
              <a:ext uri="{FF2B5EF4-FFF2-40B4-BE49-F238E27FC236}">
                <a16:creationId xmlns:a16="http://schemas.microsoft.com/office/drawing/2014/main" id="{C44AD6F0-8EDC-40C8-891F-E2294B72EA5E}"/>
              </a:ext>
            </a:extLst>
          </p:cNvPr>
          <p:cNvSpPr txBox="1"/>
          <p:nvPr/>
        </p:nvSpPr>
        <p:spPr>
          <a:xfrm>
            <a:off x="435537" y="2211411"/>
            <a:ext cx="5338574" cy="1200329"/>
          </a:xfrm>
          <a:prstGeom prst="rect">
            <a:avLst/>
          </a:prstGeom>
          <a:noFill/>
        </p:spPr>
        <p:txBody>
          <a:bodyPr wrap="square" rtlCol="0">
            <a:spAutoFit/>
          </a:bodyPr>
          <a:lstStyle/>
          <a:p>
            <a:pPr algn="ctr"/>
            <a:r>
              <a:rPr lang="en-GB" sz="1200" b="1" dirty="0">
                <a:solidFill>
                  <a:srgbClr val="000000"/>
                </a:solidFill>
                <a:latin typeface="Arial" panose="020B0604020202020204" pitchFamily="34" charset="0"/>
                <a:cs typeface="Arial" panose="020B0604020202020204" pitchFamily="34" charset="0"/>
              </a:rPr>
              <a:t>January - October</a:t>
            </a:r>
          </a:p>
          <a:p>
            <a:r>
              <a:rPr lang="en-GB" sz="1200" dirty="0">
                <a:solidFill>
                  <a:srgbClr val="000000"/>
                </a:solidFill>
                <a:latin typeface="Arial" panose="020B0604020202020204" pitchFamily="34" charset="0"/>
                <a:cs typeface="Arial" panose="020B0604020202020204" pitchFamily="34" charset="0"/>
              </a:rPr>
              <a:t>Standalone carer engagement events hosted by each carer organisation: </a:t>
            </a:r>
          </a:p>
          <a:p>
            <a:endParaRPr lang="en-GB" sz="12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January - September – Carer Strategy Engagement Project (CSWS)</a:t>
            </a:r>
          </a:p>
          <a:p>
            <a:pPr marL="171450" indent="-1714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June – Carers Festival Week (CCBH)</a:t>
            </a:r>
          </a:p>
          <a:p>
            <a:pPr marL="171450" indent="-1714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July – Carers Voices Conference (CFTC)</a:t>
            </a:r>
          </a:p>
        </p:txBody>
      </p:sp>
      <p:cxnSp>
        <p:nvCxnSpPr>
          <p:cNvPr id="35" name="Straight Connector 34">
            <a:extLst>
              <a:ext uri="{FF2B5EF4-FFF2-40B4-BE49-F238E27FC236}">
                <a16:creationId xmlns:a16="http://schemas.microsoft.com/office/drawing/2014/main" id="{8750BA52-D898-4B1B-8A3E-F73344479920}"/>
              </a:ext>
            </a:extLst>
          </p:cNvPr>
          <p:cNvCxnSpPr>
            <a:cxnSpLocks/>
          </p:cNvCxnSpPr>
          <p:nvPr/>
        </p:nvCxnSpPr>
        <p:spPr>
          <a:xfrm>
            <a:off x="2618368" y="3477788"/>
            <a:ext cx="1" cy="500988"/>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37" name="TextBox 36">
            <a:extLst>
              <a:ext uri="{FF2B5EF4-FFF2-40B4-BE49-F238E27FC236}">
                <a16:creationId xmlns:a16="http://schemas.microsoft.com/office/drawing/2014/main" id="{94A47BCB-BB5B-41A1-AD31-33DD03BBD5CF}"/>
              </a:ext>
            </a:extLst>
          </p:cNvPr>
          <p:cNvSpPr txBox="1"/>
          <p:nvPr/>
        </p:nvSpPr>
        <p:spPr>
          <a:xfrm>
            <a:off x="4915927" y="5627878"/>
            <a:ext cx="2410793" cy="646331"/>
          </a:xfrm>
          <a:prstGeom prst="rect">
            <a:avLst/>
          </a:prstGeom>
          <a:noFill/>
        </p:spPr>
        <p:txBody>
          <a:bodyPr wrap="square" rtlCol="0">
            <a:spAutoFit/>
          </a:bodyPr>
          <a:lstStyle/>
          <a:p>
            <a:pPr algn="ctr"/>
            <a:r>
              <a:rPr lang="en-GB" sz="1200" b="1" dirty="0">
                <a:solidFill>
                  <a:srgbClr val="000000"/>
                </a:solidFill>
                <a:latin typeface="Arial" panose="020B0604020202020204" pitchFamily="34" charset="0"/>
                <a:cs typeface="Arial" panose="020B0604020202020204" pitchFamily="34" charset="0"/>
              </a:rPr>
              <a:t>November - December</a:t>
            </a:r>
            <a:endParaRPr lang="en-GB" sz="1200" dirty="0">
              <a:solidFill>
                <a:srgbClr val="000000"/>
              </a:solidFill>
              <a:latin typeface="Arial" panose="020B0604020202020204" pitchFamily="34" charset="0"/>
              <a:cs typeface="Arial" panose="020B0604020202020204" pitchFamily="34" charset="0"/>
            </a:endParaRPr>
          </a:p>
          <a:p>
            <a:pPr algn="ctr"/>
            <a:r>
              <a:rPr lang="en-GB" sz="1200" dirty="0">
                <a:solidFill>
                  <a:srgbClr val="000000"/>
                </a:solidFill>
                <a:latin typeface="Arial" panose="020B0604020202020204" pitchFamily="34" charset="0"/>
                <a:cs typeface="Arial" panose="020B0604020202020204" pitchFamily="34" charset="0"/>
              </a:rPr>
              <a:t>Desk review of research findings from Stage 1</a:t>
            </a:r>
          </a:p>
        </p:txBody>
      </p:sp>
      <p:sp>
        <p:nvSpPr>
          <p:cNvPr id="38" name="TextBox 37">
            <a:extLst>
              <a:ext uri="{FF2B5EF4-FFF2-40B4-BE49-F238E27FC236}">
                <a16:creationId xmlns:a16="http://schemas.microsoft.com/office/drawing/2014/main" id="{8406906B-29EC-4D4D-8848-30DEF8A8B07F}"/>
              </a:ext>
            </a:extLst>
          </p:cNvPr>
          <p:cNvSpPr txBox="1"/>
          <p:nvPr/>
        </p:nvSpPr>
        <p:spPr>
          <a:xfrm>
            <a:off x="6823860" y="2875234"/>
            <a:ext cx="2073579" cy="830997"/>
          </a:xfrm>
          <a:prstGeom prst="rect">
            <a:avLst/>
          </a:prstGeom>
          <a:noFill/>
        </p:spPr>
        <p:txBody>
          <a:bodyPr wrap="square" rtlCol="0">
            <a:spAutoFit/>
          </a:bodyPr>
          <a:lstStyle/>
          <a:p>
            <a:pPr algn="ctr"/>
            <a:r>
              <a:rPr lang="en-GB" sz="1200" b="1" dirty="0">
                <a:solidFill>
                  <a:srgbClr val="000000"/>
                </a:solidFill>
                <a:latin typeface="Arial" panose="020B0604020202020204" pitchFamily="34" charset="0"/>
                <a:cs typeface="Arial" panose="020B0604020202020204" pitchFamily="34" charset="0"/>
              </a:rPr>
              <a:t>13 December  </a:t>
            </a:r>
          </a:p>
          <a:p>
            <a:pPr algn="ctr"/>
            <a:r>
              <a:rPr lang="en-GB" sz="1200" b="1" dirty="0">
                <a:solidFill>
                  <a:srgbClr val="000000"/>
                </a:solidFill>
                <a:latin typeface="Arial" panose="020B0604020202020204" pitchFamily="34" charset="0"/>
                <a:cs typeface="Arial" panose="020B0604020202020204" pitchFamily="34" charset="0"/>
              </a:rPr>
              <a:t>- 31 January</a:t>
            </a:r>
          </a:p>
          <a:p>
            <a:pPr algn="ctr"/>
            <a:r>
              <a:rPr lang="en-GB" sz="1200" dirty="0">
                <a:solidFill>
                  <a:srgbClr val="000000"/>
                </a:solidFill>
                <a:latin typeface="Arial" panose="020B0604020202020204" pitchFamily="34" charset="0"/>
                <a:cs typeface="Arial" panose="020B0604020202020204" pitchFamily="34" charset="0"/>
              </a:rPr>
              <a:t>Survey </a:t>
            </a:r>
          </a:p>
          <a:p>
            <a:pPr algn="ctr"/>
            <a:r>
              <a:rPr lang="en-GB" sz="1200" dirty="0">
                <a:solidFill>
                  <a:srgbClr val="000000"/>
                </a:solidFill>
                <a:latin typeface="Arial" panose="020B0604020202020204" pitchFamily="34" charset="0"/>
                <a:cs typeface="Arial" panose="020B0604020202020204" pitchFamily="34" charset="0"/>
              </a:rPr>
              <a:t>(online and telephone)</a:t>
            </a:r>
          </a:p>
        </p:txBody>
      </p:sp>
      <p:sp>
        <p:nvSpPr>
          <p:cNvPr id="39" name="TextBox 38">
            <a:extLst>
              <a:ext uri="{FF2B5EF4-FFF2-40B4-BE49-F238E27FC236}">
                <a16:creationId xmlns:a16="http://schemas.microsoft.com/office/drawing/2014/main" id="{5B162EA3-07DF-412F-8516-B2962265A1D8}"/>
              </a:ext>
            </a:extLst>
          </p:cNvPr>
          <p:cNvSpPr txBox="1"/>
          <p:nvPr/>
        </p:nvSpPr>
        <p:spPr>
          <a:xfrm>
            <a:off x="8059412" y="2278823"/>
            <a:ext cx="2383692" cy="461665"/>
          </a:xfrm>
          <a:prstGeom prst="rect">
            <a:avLst/>
          </a:prstGeom>
          <a:noFill/>
        </p:spPr>
        <p:txBody>
          <a:bodyPr wrap="square" rtlCol="0">
            <a:spAutoFit/>
          </a:bodyPr>
          <a:lstStyle/>
          <a:p>
            <a:pPr algn="ctr"/>
            <a:r>
              <a:rPr lang="en-GB" sz="1200" b="1" dirty="0">
                <a:solidFill>
                  <a:srgbClr val="000000"/>
                </a:solidFill>
                <a:latin typeface="Arial" panose="020B0604020202020204" pitchFamily="34" charset="0"/>
                <a:cs typeface="Arial" panose="020B0604020202020204" pitchFamily="34" charset="0"/>
              </a:rPr>
              <a:t>26 &amp; 27 January</a:t>
            </a:r>
          </a:p>
          <a:p>
            <a:pPr algn="ctr"/>
            <a:r>
              <a:rPr lang="en-GB" sz="1200" dirty="0">
                <a:solidFill>
                  <a:srgbClr val="000000"/>
                </a:solidFill>
                <a:latin typeface="Arial" panose="020B0604020202020204" pitchFamily="34" charset="0"/>
                <a:cs typeface="Arial" panose="020B0604020202020204" pitchFamily="34" charset="0"/>
              </a:rPr>
              <a:t>x3 Carer discussion workshops</a:t>
            </a:r>
          </a:p>
        </p:txBody>
      </p:sp>
      <p:sp>
        <p:nvSpPr>
          <p:cNvPr id="40" name="TextBox 39">
            <a:extLst>
              <a:ext uri="{FF2B5EF4-FFF2-40B4-BE49-F238E27FC236}">
                <a16:creationId xmlns:a16="http://schemas.microsoft.com/office/drawing/2014/main" id="{E81E0CC3-7237-4CF0-A921-41AA7EBDAAF5}"/>
              </a:ext>
            </a:extLst>
          </p:cNvPr>
          <p:cNvSpPr txBox="1"/>
          <p:nvPr/>
        </p:nvSpPr>
        <p:spPr>
          <a:xfrm>
            <a:off x="10191976" y="5521630"/>
            <a:ext cx="1748119" cy="1015663"/>
          </a:xfrm>
          <a:prstGeom prst="rect">
            <a:avLst/>
          </a:prstGeom>
          <a:noFill/>
        </p:spPr>
        <p:txBody>
          <a:bodyPr wrap="square" rtlCol="0">
            <a:spAutoFit/>
          </a:bodyPr>
          <a:lstStyle/>
          <a:p>
            <a:pPr algn="ctr"/>
            <a:r>
              <a:rPr lang="en-GB" sz="1200" b="1" dirty="0">
                <a:solidFill>
                  <a:srgbClr val="000000"/>
                </a:solidFill>
                <a:latin typeface="Arial" panose="020B0604020202020204" pitchFamily="34" charset="0"/>
                <a:cs typeface="Arial" panose="020B0604020202020204" pitchFamily="34" charset="0"/>
              </a:rPr>
              <a:t>24 March</a:t>
            </a:r>
            <a:r>
              <a:rPr lang="en-GB" sz="1200" dirty="0">
                <a:solidFill>
                  <a:srgbClr val="000000"/>
                </a:solidFill>
                <a:latin typeface="Arial" panose="020B0604020202020204" pitchFamily="34" charset="0"/>
                <a:cs typeface="Arial" panose="020B0604020202020204" pitchFamily="34" charset="0"/>
              </a:rPr>
              <a:t> </a:t>
            </a:r>
          </a:p>
          <a:p>
            <a:pPr algn="ctr"/>
            <a:r>
              <a:rPr lang="en-GB" sz="1200" dirty="0">
                <a:solidFill>
                  <a:srgbClr val="000000"/>
                </a:solidFill>
                <a:latin typeface="Arial" panose="020B0604020202020204" pitchFamily="34" charset="0"/>
                <a:cs typeface="Arial" panose="020B0604020202020204" pitchFamily="34" charset="0"/>
              </a:rPr>
              <a:t>Presentation of Research Findings/Recommendations at webinar event</a:t>
            </a:r>
          </a:p>
        </p:txBody>
      </p:sp>
      <p:cxnSp>
        <p:nvCxnSpPr>
          <p:cNvPr id="41" name="Straight Connector 40">
            <a:extLst>
              <a:ext uri="{FF2B5EF4-FFF2-40B4-BE49-F238E27FC236}">
                <a16:creationId xmlns:a16="http://schemas.microsoft.com/office/drawing/2014/main" id="{8750BA52-D898-4B1B-8A3E-F73344479920}"/>
              </a:ext>
            </a:extLst>
          </p:cNvPr>
          <p:cNvCxnSpPr>
            <a:cxnSpLocks/>
          </p:cNvCxnSpPr>
          <p:nvPr/>
        </p:nvCxnSpPr>
        <p:spPr>
          <a:xfrm>
            <a:off x="6147474" y="5184071"/>
            <a:ext cx="1" cy="500988"/>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cxnSp>
        <p:nvCxnSpPr>
          <p:cNvPr id="42" name="Straight Connector 41">
            <a:extLst>
              <a:ext uri="{FF2B5EF4-FFF2-40B4-BE49-F238E27FC236}">
                <a16:creationId xmlns:a16="http://schemas.microsoft.com/office/drawing/2014/main" id="{8750BA52-D898-4B1B-8A3E-F73344479920}"/>
              </a:ext>
            </a:extLst>
          </p:cNvPr>
          <p:cNvCxnSpPr>
            <a:cxnSpLocks/>
          </p:cNvCxnSpPr>
          <p:nvPr/>
        </p:nvCxnSpPr>
        <p:spPr>
          <a:xfrm>
            <a:off x="9210416" y="2913009"/>
            <a:ext cx="1" cy="1076983"/>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cxnSp>
        <p:nvCxnSpPr>
          <p:cNvPr id="43" name="Straight Connector 42">
            <a:extLst>
              <a:ext uri="{FF2B5EF4-FFF2-40B4-BE49-F238E27FC236}">
                <a16:creationId xmlns:a16="http://schemas.microsoft.com/office/drawing/2014/main" id="{8750BA52-D898-4B1B-8A3E-F73344479920}"/>
              </a:ext>
            </a:extLst>
          </p:cNvPr>
          <p:cNvCxnSpPr>
            <a:cxnSpLocks/>
          </p:cNvCxnSpPr>
          <p:nvPr/>
        </p:nvCxnSpPr>
        <p:spPr>
          <a:xfrm>
            <a:off x="11066109" y="5202001"/>
            <a:ext cx="1" cy="284988"/>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cxnSp>
        <p:nvCxnSpPr>
          <p:cNvPr id="44" name="Straight Connector 43">
            <a:extLst>
              <a:ext uri="{FF2B5EF4-FFF2-40B4-BE49-F238E27FC236}">
                <a16:creationId xmlns:a16="http://schemas.microsoft.com/office/drawing/2014/main" id="{8750BA52-D898-4B1B-8A3E-F73344479920}"/>
              </a:ext>
            </a:extLst>
          </p:cNvPr>
          <p:cNvCxnSpPr>
            <a:cxnSpLocks/>
          </p:cNvCxnSpPr>
          <p:nvPr/>
        </p:nvCxnSpPr>
        <p:spPr>
          <a:xfrm>
            <a:off x="7886627" y="3710871"/>
            <a:ext cx="1" cy="284988"/>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
        <p:nvSpPr>
          <p:cNvPr id="46" name="Slide Number Placeholder 3"/>
          <p:cNvSpPr>
            <a:spLocks noGrp="1"/>
          </p:cNvSpPr>
          <p:nvPr>
            <p:ph type="sldNum" sz="quarter" idx="12"/>
          </p:nvPr>
        </p:nvSpPr>
        <p:spPr>
          <a:xfrm>
            <a:off x="11845322" y="6356351"/>
            <a:ext cx="346677" cy="501649"/>
          </a:xfrm>
        </p:spPr>
        <p:txBody>
          <a:bodyPr/>
          <a:lstStyle/>
          <a:p>
            <a:pPr algn="ctr"/>
            <a:fld id="{D7E63A33-8271-4DD0-9C48-789913D7C115}" type="slidenum">
              <a:rPr lang="en-US" b="1" smtClean="0">
                <a:solidFill>
                  <a:srgbClr val="215968"/>
                </a:solidFill>
                <a:latin typeface="Arial"/>
                <a:cs typeface="Arial"/>
              </a:rPr>
              <a:pPr algn="ctr"/>
              <a:t>3</a:t>
            </a:fld>
            <a:endParaRPr lang="en-US" b="1" dirty="0">
              <a:solidFill>
                <a:srgbClr val="215968"/>
              </a:solidFill>
              <a:latin typeface="Arial"/>
              <a:cs typeface="Arial"/>
            </a:endParaRPr>
          </a:p>
        </p:txBody>
      </p:sp>
    </p:spTree>
    <p:extLst>
      <p:ext uri="{BB962C8B-B14F-4D97-AF65-F5344CB8AC3E}">
        <p14:creationId xmlns:p14="http://schemas.microsoft.com/office/powerpoint/2010/main" val="67810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2"/>
                                        </p:tgtEl>
                                      </p:cBhvr>
                                    </p:animEffect>
                                    <p:animScale>
                                      <p:cBhvr>
                                        <p:cTn id="17" dur="250" autoRev="1" fill="hold"/>
                                        <p:tgtEl>
                                          <p:spTgt spid="2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08889"/>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p:cNvSpPr txBox="1"/>
          <p:nvPr/>
        </p:nvSpPr>
        <p:spPr>
          <a:xfrm>
            <a:off x="390770" y="195384"/>
            <a:ext cx="7033846" cy="707886"/>
          </a:xfrm>
          <a:prstGeom prst="rect">
            <a:avLst/>
          </a:prstGeom>
          <a:noFill/>
        </p:spPr>
        <p:txBody>
          <a:bodyPr wrap="square" rtlCol="0">
            <a:spAutoFit/>
          </a:bodyPr>
          <a:lstStyle/>
          <a:p>
            <a:r>
              <a:rPr lang="en-GB" sz="4000" dirty="0">
                <a:solidFill>
                  <a:schemeClr val="bg1"/>
                </a:solidFill>
              </a:rPr>
              <a:t>Stage 3 – Engagement  </a:t>
            </a:r>
          </a:p>
        </p:txBody>
      </p:sp>
      <p:sp>
        <p:nvSpPr>
          <p:cNvPr id="7" name="Round Single Corner Rectangle 6"/>
          <p:cNvSpPr/>
          <p:nvPr/>
        </p:nvSpPr>
        <p:spPr>
          <a:xfrm rot="10800000">
            <a:off x="9775409" y="-3"/>
            <a:ext cx="2416586" cy="1189789"/>
          </a:xfrm>
          <a:prstGeom prst="round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v</a:t>
            </a:r>
          </a:p>
        </p:txBody>
      </p:sp>
      <p:pic>
        <p:nvPicPr>
          <p:cNvPr id="10" name="Picture 9" descr="Logo, company name&#10;&#10;Description automatically generated">
            <a:extLst>
              <a:ext uri="{FF2B5EF4-FFF2-40B4-BE49-F238E27FC236}">
                <a16:creationId xmlns:a16="http://schemas.microsoft.com/office/drawing/2014/main" id="{18703D4B-3185-4892-81FC-348A53F1ACF8}"/>
              </a:ext>
            </a:extLst>
          </p:cNvPr>
          <p:cNvPicPr/>
          <p:nvPr/>
        </p:nvPicPr>
        <p:blipFill rotWithShape="1">
          <a:blip r:embed="rId3">
            <a:extLst>
              <a:ext uri="{28A0092B-C50C-407E-A947-70E740481C1C}">
                <a14:useLocalDpi xmlns:a14="http://schemas.microsoft.com/office/drawing/2010/main" val="0"/>
              </a:ext>
            </a:extLst>
          </a:blip>
          <a:srcRect l="3121" r="3020" b="6367"/>
          <a:stretch/>
        </p:blipFill>
        <p:spPr>
          <a:xfrm>
            <a:off x="9906542" y="102508"/>
            <a:ext cx="1991896" cy="928257"/>
          </a:xfrm>
          <a:prstGeom prst="rect">
            <a:avLst/>
          </a:prstGeom>
        </p:spPr>
      </p:pic>
      <p:sp>
        <p:nvSpPr>
          <p:cNvPr id="11" name="TextBox 10"/>
          <p:cNvSpPr txBox="1"/>
          <p:nvPr/>
        </p:nvSpPr>
        <p:spPr>
          <a:xfrm>
            <a:off x="494323" y="1422351"/>
            <a:ext cx="7985395"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Three carer discussion workshops hosted in January 2021, each with a main theme of discussion:</a:t>
            </a:r>
          </a:p>
          <a:p>
            <a:endParaRPr lang="en-GB" dirty="0">
              <a:latin typeface="Arial" panose="020B0604020202020204" pitchFamily="34" charset="0"/>
              <a:cs typeface="Arial" panose="020B0604020202020204" pitchFamily="34" charset="0"/>
            </a:endParaRPr>
          </a:p>
          <a:p>
            <a:pPr marL="457200" indent="-457200">
              <a:buFont typeface="+mj-lt"/>
              <a:buAutoNum type="arabicPeriod"/>
            </a:pPr>
            <a:r>
              <a:rPr lang="en-US" b="1" dirty="0">
                <a:latin typeface="Arial" panose="020B0604020202020204" pitchFamily="34" charset="0"/>
                <a:cs typeface="Arial" panose="020B0604020202020204" pitchFamily="34" charset="0"/>
              </a:rPr>
              <a:t>Carers and Coronavirus: Planning for Recovery</a:t>
            </a:r>
          </a:p>
          <a:p>
            <a:pPr marL="342900" indent="-342900">
              <a:buFont typeface="+mj-lt"/>
              <a:buAutoNum type="arabicPeriod"/>
            </a:pPr>
            <a:endParaRPr lang="en-GB" dirty="0">
              <a:latin typeface="Arial" panose="020B0604020202020204" pitchFamily="34" charset="0"/>
              <a:cs typeface="Arial" panose="020B0604020202020204" pitchFamily="34" charset="0"/>
            </a:endParaRPr>
          </a:p>
          <a:p>
            <a:pPr marL="457200" indent="-457200">
              <a:buFont typeface="+mj-lt"/>
              <a:buAutoNum type="arabicPeriod"/>
            </a:pPr>
            <a:r>
              <a:rPr lang="en-US" b="1" dirty="0">
                <a:latin typeface="Arial" panose="020B0604020202020204" pitchFamily="34" charset="0"/>
                <a:cs typeface="Arial" panose="020B0604020202020204" pitchFamily="34" charset="0"/>
              </a:rPr>
              <a:t>Caring Doesn’t Come with a ‘How To’ Manual: Exploring </a:t>
            </a:r>
            <a:r>
              <a:rPr lang="en-US" b="1" dirty="0" err="1">
                <a:latin typeface="Arial" panose="020B0604020202020204" pitchFamily="34" charset="0"/>
                <a:cs typeface="Arial" panose="020B0604020202020204" pitchFamily="34" charset="0"/>
              </a:rPr>
              <a:t>Carer’s</a:t>
            </a:r>
            <a:r>
              <a:rPr lang="en-US" b="1" dirty="0">
                <a:latin typeface="Arial" panose="020B0604020202020204" pitchFamily="34" charset="0"/>
                <a:cs typeface="Arial" panose="020B0604020202020204" pitchFamily="34" charset="0"/>
              </a:rPr>
              <a:t> Experiences of Navigating Healthcare Systems.</a:t>
            </a:r>
          </a:p>
          <a:p>
            <a:pPr marL="342900" indent="-342900">
              <a:buFont typeface="+mj-lt"/>
              <a:buAutoNum type="arabicPeriod"/>
            </a:pPr>
            <a:endParaRPr lang="en-GB" dirty="0">
              <a:latin typeface="Arial" panose="020B0604020202020204" pitchFamily="34" charset="0"/>
              <a:cs typeface="Arial" panose="020B0604020202020204" pitchFamily="34" charset="0"/>
            </a:endParaRPr>
          </a:p>
          <a:p>
            <a:pPr marL="457200" indent="-457200">
              <a:buFont typeface="+mj-lt"/>
              <a:buAutoNum type="arabicPeriod"/>
            </a:pPr>
            <a:r>
              <a:rPr lang="en-US" b="1" dirty="0">
                <a:latin typeface="Arial" panose="020B0604020202020204" pitchFamily="34" charset="0"/>
                <a:cs typeface="Arial" panose="020B0604020202020204" pitchFamily="34" charset="0"/>
              </a:rPr>
              <a:t>The Invisible Army: Making carers visible</a:t>
            </a:r>
          </a:p>
          <a:p>
            <a:endParaRPr lang="en-GB"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Total of 22 carers participated in the workshops </a:t>
            </a:r>
          </a:p>
          <a:p>
            <a:pPr marL="285750" indent="-285750">
              <a:buFont typeface="Arial"/>
              <a:buChar char="•"/>
            </a:pPr>
            <a:endParaRPr lang="en-GB"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Supplemented with survey covering same themes (online and telephone). Total of 118 respondents. </a:t>
            </a:r>
          </a:p>
        </p:txBody>
      </p:sp>
      <p:pic>
        <p:nvPicPr>
          <p:cNvPr id="3" name="Picture 2" descr="A picture containing person, outdoor&#10;&#10;Description automatically generated">
            <a:extLst>
              <a:ext uri="{FF2B5EF4-FFF2-40B4-BE49-F238E27FC236}">
                <a16:creationId xmlns:a16="http://schemas.microsoft.com/office/drawing/2014/main" id="{DC6C99DD-19A4-4DA0-9478-EB9D5B4A92F6}"/>
              </a:ext>
            </a:extLst>
          </p:cNvPr>
          <p:cNvPicPr>
            <a:picLocks noChangeAspect="1"/>
          </p:cNvPicPr>
          <p:nvPr/>
        </p:nvPicPr>
        <p:blipFill rotWithShape="1">
          <a:blip r:embed="rId4"/>
          <a:srcRect l="35791" r="22297"/>
          <a:stretch/>
        </p:blipFill>
        <p:spPr>
          <a:xfrm>
            <a:off x="8640537" y="1208888"/>
            <a:ext cx="3551458" cy="5649112"/>
          </a:xfrm>
          <a:prstGeom prst="rect">
            <a:avLst/>
          </a:prstGeom>
        </p:spPr>
      </p:pic>
      <p:sp>
        <p:nvSpPr>
          <p:cNvPr id="12" name="Slide Number Placeholder 3">
            <a:extLst>
              <a:ext uri="{FF2B5EF4-FFF2-40B4-BE49-F238E27FC236}">
                <a16:creationId xmlns:a16="http://schemas.microsoft.com/office/drawing/2014/main" id="{F7D1833C-7E5C-41DC-91B0-EA8F55148522}"/>
              </a:ext>
            </a:extLst>
          </p:cNvPr>
          <p:cNvSpPr>
            <a:spLocks noGrp="1"/>
          </p:cNvSpPr>
          <p:nvPr>
            <p:ph type="sldNum" sz="quarter" idx="12"/>
          </p:nvPr>
        </p:nvSpPr>
        <p:spPr>
          <a:xfrm>
            <a:off x="11845322" y="6356351"/>
            <a:ext cx="346677" cy="501649"/>
          </a:xfrm>
        </p:spPr>
        <p:txBody>
          <a:bodyPr/>
          <a:lstStyle/>
          <a:p>
            <a:pPr algn="ctr"/>
            <a:fld id="{D7E63A33-8271-4DD0-9C48-789913D7C115}" type="slidenum">
              <a:rPr lang="en-US" b="1" smtClean="0">
                <a:solidFill>
                  <a:srgbClr val="215968"/>
                </a:solidFill>
                <a:latin typeface="Arial"/>
                <a:cs typeface="Arial"/>
              </a:rPr>
              <a:pPr algn="ctr"/>
              <a:t>4</a:t>
            </a:fld>
            <a:endParaRPr lang="en-US" b="1" dirty="0">
              <a:solidFill>
                <a:srgbClr val="215968"/>
              </a:solidFill>
              <a:latin typeface="Arial"/>
              <a:cs typeface="Arial"/>
            </a:endParaRPr>
          </a:p>
        </p:txBody>
      </p:sp>
    </p:spTree>
    <p:extLst>
      <p:ext uri="{BB962C8B-B14F-4D97-AF65-F5344CB8AC3E}">
        <p14:creationId xmlns:p14="http://schemas.microsoft.com/office/powerpoint/2010/main" val="52398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08889"/>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p:cNvSpPr txBox="1"/>
          <p:nvPr/>
        </p:nvSpPr>
        <p:spPr>
          <a:xfrm>
            <a:off x="390770" y="195384"/>
            <a:ext cx="7033846" cy="707886"/>
          </a:xfrm>
          <a:prstGeom prst="rect">
            <a:avLst/>
          </a:prstGeom>
          <a:noFill/>
        </p:spPr>
        <p:txBody>
          <a:bodyPr wrap="square" rtlCol="0">
            <a:spAutoFit/>
          </a:bodyPr>
          <a:lstStyle/>
          <a:p>
            <a:r>
              <a:rPr lang="en-GB" sz="4000" dirty="0">
                <a:solidFill>
                  <a:schemeClr val="bg1"/>
                </a:solidFill>
              </a:rPr>
              <a:t>Conclusions </a:t>
            </a:r>
          </a:p>
        </p:txBody>
      </p:sp>
      <p:sp>
        <p:nvSpPr>
          <p:cNvPr id="7" name="Round Single Corner Rectangle 6"/>
          <p:cNvSpPr/>
          <p:nvPr/>
        </p:nvSpPr>
        <p:spPr>
          <a:xfrm rot="10800000">
            <a:off x="9775409" y="-3"/>
            <a:ext cx="2416586" cy="1189789"/>
          </a:xfrm>
          <a:prstGeom prst="round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v</a:t>
            </a:r>
          </a:p>
        </p:txBody>
      </p:sp>
      <p:pic>
        <p:nvPicPr>
          <p:cNvPr id="10" name="Picture 9" descr="Logo, company name&#10;&#10;Description automatically generated">
            <a:extLst>
              <a:ext uri="{FF2B5EF4-FFF2-40B4-BE49-F238E27FC236}">
                <a16:creationId xmlns:a16="http://schemas.microsoft.com/office/drawing/2014/main" id="{18703D4B-3185-4892-81FC-348A53F1ACF8}"/>
              </a:ext>
            </a:extLst>
          </p:cNvPr>
          <p:cNvPicPr/>
          <p:nvPr/>
        </p:nvPicPr>
        <p:blipFill rotWithShape="1">
          <a:blip r:embed="rId3">
            <a:extLst>
              <a:ext uri="{28A0092B-C50C-407E-A947-70E740481C1C}">
                <a14:useLocalDpi xmlns:a14="http://schemas.microsoft.com/office/drawing/2010/main" val="0"/>
              </a:ext>
            </a:extLst>
          </a:blip>
          <a:srcRect l="3121" r="3020" b="6367"/>
          <a:stretch/>
        </p:blipFill>
        <p:spPr>
          <a:xfrm>
            <a:off x="9906542" y="102508"/>
            <a:ext cx="1991896" cy="928257"/>
          </a:xfrm>
          <a:prstGeom prst="rect">
            <a:avLst/>
          </a:prstGeom>
        </p:spPr>
      </p:pic>
      <p:sp>
        <p:nvSpPr>
          <p:cNvPr id="11" name="TextBox 10"/>
          <p:cNvSpPr txBox="1"/>
          <p:nvPr/>
        </p:nvSpPr>
        <p:spPr>
          <a:xfrm>
            <a:off x="494325" y="1449151"/>
            <a:ext cx="7102666" cy="4924425"/>
          </a:xfrm>
          <a:prstGeom prst="rect">
            <a:avLst/>
          </a:prstGeom>
          <a:noFill/>
        </p:spPr>
        <p:txBody>
          <a:bodyPr wrap="square" rtlCol="0">
            <a:spAutoFit/>
          </a:bodyPr>
          <a:lstStyle/>
          <a:p>
            <a:endParaRPr lang="en-US" dirty="0">
              <a:solidFill>
                <a:srgbClr val="21596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rgbClr val="215968"/>
                </a:solidFill>
                <a:latin typeface="Arial" panose="020B0604020202020204" pitchFamily="34" charset="0"/>
                <a:cs typeface="Arial" panose="020B0604020202020204" pitchFamily="34" charset="0"/>
              </a:rPr>
              <a:t>Difficulty Navigating Healthcare Services</a:t>
            </a:r>
          </a:p>
          <a:p>
            <a:pPr marL="285750" indent="-285750">
              <a:buFontTx/>
              <a:buChar char="-"/>
            </a:pPr>
            <a:r>
              <a:rPr lang="en-US" dirty="0">
                <a:latin typeface="Arial" panose="020B0604020202020204" pitchFamily="34" charset="0"/>
                <a:cs typeface="Arial" panose="020B0604020202020204" pitchFamily="34" charset="0"/>
              </a:rPr>
              <a:t>Need proactive approach from healthcare providers</a:t>
            </a:r>
          </a:p>
          <a:p>
            <a:pPr marL="285750" indent="-285750">
              <a:buFontTx/>
              <a:buChar char="-"/>
            </a:pPr>
            <a:r>
              <a:rPr lang="en-US" dirty="0">
                <a:latin typeface="Arial" panose="020B0604020202020204" pitchFamily="34" charset="0"/>
                <a:cs typeface="Arial" panose="020B0604020202020204" pitchFamily="34" charset="0"/>
              </a:rPr>
              <a:t>Often a ‘struggle’ or a ‘fight’ to access care and support</a:t>
            </a:r>
          </a:p>
          <a:p>
            <a:pPr marL="285750" indent="-285750">
              <a:buFontTx/>
              <a:buChar char="-"/>
            </a:pPr>
            <a:endParaRPr lang="en-US" sz="2000" dirty="0">
              <a:solidFill>
                <a:srgbClr val="21596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215968"/>
                </a:solidFill>
                <a:latin typeface="Arial" panose="020B0604020202020204" pitchFamily="34" charset="0"/>
                <a:cs typeface="Arial" panose="020B0604020202020204" pitchFamily="34" charset="0"/>
              </a:rPr>
              <a:t>Delayed/Cancelled Access to Healthcare Services</a:t>
            </a:r>
          </a:p>
          <a:p>
            <a:pPr marL="342900" indent="-342900">
              <a:buFontTx/>
              <a:buChar char="-"/>
            </a:pPr>
            <a:r>
              <a:rPr lang="en-US" dirty="0">
                <a:latin typeface="Arial" panose="020B0604020202020204" pitchFamily="34" charset="0"/>
                <a:cs typeface="Arial" panose="020B0604020202020204" pitchFamily="34" charset="0"/>
              </a:rPr>
              <a:t>Concerned by loss of regular checks and monitoring</a:t>
            </a:r>
            <a:endParaRPr lang="en-US" dirty="0">
              <a:solidFill>
                <a:srgbClr val="215968"/>
              </a:solidFill>
              <a:latin typeface="Arial" panose="020B0604020202020204" pitchFamily="34" charset="0"/>
              <a:cs typeface="Arial" panose="020B0604020202020204" pitchFamily="34" charset="0"/>
            </a:endParaRPr>
          </a:p>
          <a:p>
            <a:endParaRPr lang="en-US" dirty="0">
              <a:solidFill>
                <a:srgbClr val="21596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rgbClr val="215968"/>
                </a:solidFill>
                <a:latin typeface="Arial" panose="020B0604020202020204" pitchFamily="34" charset="0"/>
                <a:cs typeface="Arial" panose="020B0604020202020204" pitchFamily="34" charset="0"/>
              </a:rPr>
              <a:t>Poor Carer Identification</a:t>
            </a:r>
          </a:p>
          <a:p>
            <a:pPr marL="285750" indent="-285750">
              <a:buFontTx/>
              <a:buChar char="-"/>
            </a:pPr>
            <a:r>
              <a:rPr lang="en-US" dirty="0">
                <a:latin typeface="Arial" panose="020B0604020202020204" pitchFamily="34" charset="0"/>
                <a:cs typeface="Arial" panose="020B0604020202020204" pitchFamily="34" charset="0"/>
              </a:rPr>
              <a:t>Carers not being </a:t>
            </a:r>
            <a:r>
              <a:rPr lang="en-US" dirty="0" err="1">
                <a:latin typeface="Arial" panose="020B0604020202020204" pitchFamily="34" charset="0"/>
                <a:cs typeface="Arial" panose="020B0604020202020204" pitchFamily="34" charset="0"/>
              </a:rPr>
              <a:t>recognised</a:t>
            </a:r>
            <a:r>
              <a:rPr lang="en-US" dirty="0">
                <a:latin typeface="Arial" panose="020B0604020202020204" pitchFamily="34" charset="0"/>
                <a:cs typeface="Arial" panose="020B0604020202020204" pitchFamily="34" charset="0"/>
              </a:rPr>
              <a:t> for their expertise</a:t>
            </a:r>
          </a:p>
          <a:p>
            <a:pPr marL="285750" indent="-285750">
              <a:buFontTx/>
              <a:buChar char="-"/>
            </a:pPr>
            <a:r>
              <a:rPr lang="en-US" dirty="0">
                <a:latin typeface="Arial" panose="020B0604020202020204" pitchFamily="34" charset="0"/>
                <a:cs typeface="Arial" panose="020B0604020202020204" pitchFamily="34" charset="0"/>
              </a:rPr>
              <a:t>Feeling ‘left out’</a:t>
            </a:r>
          </a:p>
          <a:p>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215968"/>
                </a:solidFill>
                <a:latin typeface="Arial" panose="020B0604020202020204" pitchFamily="34" charset="0"/>
                <a:cs typeface="Arial" panose="020B0604020202020204" pitchFamily="34" charset="0"/>
              </a:rPr>
              <a:t>Term ‘Carer’ Not Understood</a:t>
            </a:r>
          </a:p>
          <a:p>
            <a:pPr marL="285750" indent="-285750">
              <a:buFontTx/>
              <a:buChar char="-"/>
            </a:pPr>
            <a:r>
              <a:rPr lang="en-US" dirty="0">
                <a:latin typeface="Arial" panose="020B0604020202020204" pitchFamily="34" charset="0"/>
                <a:cs typeface="Arial" panose="020B0604020202020204" pitchFamily="34" charset="0"/>
              </a:rPr>
              <a:t>Difficult to self-identify as ‘carer’ - term does not resonate or negates relationships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9" name="Slide Number Placeholder 3"/>
          <p:cNvSpPr>
            <a:spLocks noGrp="1"/>
          </p:cNvSpPr>
          <p:nvPr>
            <p:ph type="sldNum" sz="quarter" idx="12"/>
          </p:nvPr>
        </p:nvSpPr>
        <p:spPr>
          <a:xfrm>
            <a:off x="11845322" y="6356351"/>
            <a:ext cx="346677" cy="501649"/>
          </a:xfrm>
        </p:spPr>
        <p:txBody>
          <a:bodyPr/>
          <a:lstStyle/>
          <a:p>
            <a:pPr algn="ctr"/>
            <a:fld id="{D7E63A33-8271-4DD0-9C48-789913D7C115}" type="slidenum">
              <a:rPr lang="en-US" b="1" smtClean="0">
                <a:solidFill>
                  <a:srgbClr val="215968"/>
                </a:solidFill>
                <a:latin typeface="Arial"/>
                <a:cs typeface="Arial"/>
              </a:rPr>
              <a:pPr algn="ctr"/>
              <a:t>5</a:t>
            </a:fld>
            <a:endParaRPr lang="en-US" b="1" dirty="0">
              <a:solidFill>
                <a:srgbClr val="215968"/>
              </a:solidFill>
              <a:latin typeface="Arial"/>
              <a:cs typeface="Arial"/>
            </a:endParaRPr>
          </a:p>
        </p:txBody>
      </p:sp>
      <p:sp>
        <p:nvSpPr>
          <p:cNvPr id="18" name="Rectangular Callout 8">
            <a:extLst>
              <a:ext uri="{FF2B5EF4-FFF2-40B4-BE49-F238E27FC236}">
                <a16:creationId xmlns:a16="http://schemas.microsoft.com/office/drawing/2014/main" id="{B4BF956F-0412-4637-A6E7-3E998AC1C7CD}"/>
              </a:ext>
            </a:extLst>
          </p:cNvPr>
          <p:cNvSpPr/>
          <p:nvPr/>
        </p:nvSpPr>
        <p:spPr>
          <a:xfrm>
            <a:off x="7542646" y="1412418"/>
            <a:ext cx="4404085" cy="945931"/>
          </a:xfrm>
          <a:prstGeom prst="wedgeRectCallout">
            <a:avLst>
              <a:gd name="adj1" fmla="val -33246"/>
              <a:gd name="adj2" fmla="val 24472"/>
            </a:avLst>
          </a:prstGeom>
          <a:solidFill>
            <a:srgbClr val="B7DEE8"/>
          </a:solidFill>
          <a:ln>
            <a:solidFill>
              <a:srgbClr val="FFFFFF"/>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00" i="1" dirty="0"/>
          </a:p>
        </p:txBody>
      </p:sp>
      <p:sp>
        <p:nvSpPr>
          <p:cNvPr id="20" name="Rectangular Callout 11">
            <a:extLst>
              <a:ext uri="{FF2B5EF4-FFF2-40B4-BE49-F238E27FC236}">
                <a16:creationId xmlns:a16="http://schemas.microsoft.com/office/drawing/2014/main" id="{6378F046-131D-470E-BEE9-5AF02BAFB8A0}"/>
              </a:ext>
            </a:extLst>
          </p:cNvPr>
          <p:cNvSpPr/>
          <p:nvPr/>
        </p:nvSpPr>
        <p:spPr>
          <a:xfrm>
            <a:off x="7542647" y="2591592"/>
            <a:ext cx="4417846" cy="1580871"/>
          </a:xfrm>
          <a:prstGeom prst="wedgeRectCallout">
            <a:avLst>
              <a:gd name="adj1" fmla="val -26445"/>
              <a:gd name="adj2" fmla="val 20576"/>
            </a:avLst>
          </a:prstGeom>
          <a:solidFill>
            <a:srgbClr val="B7DEE8"/>
          </a:solidFill>
          <a:ln>
            <a:solidFill>
              <a:srgbClr val="FFFFFF"/>
            </a:solidFill>
          </a:ln>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400" b="1" i="1" dirty="0"/>
          </a:p>
        </p:txBody>
      </p:sp>
      <p:sp>
        <p:nvSpPr>
          <p:cNvPr id="21" name="Rectangular Callout 14">
            <a:extLst>
              <a:ext uri="{FF2B5EF4-FFF2-40B4-BE49-F238E27FC236}">
                <a16:creationId xmlns:a16="http://schemas.microsoft.com/office/drawing/2014/main" id="{A3D6774A-3086-4B65-909E-00D99B15B329}"/>
              </a:ext>
            </a:extLst>
          </p:cNvPr>
          <p:cNvSpPr/>
          <p:nvPr/>
        </p:nvSpPr>
        <p:spPr>
          <a:xfrm>
            <a:off x="7361208" y="1503123"/>
            <a:ext cx="4502266" cy="990908"/>
          </a:xfrm>
          <a:prstGeom prst="wedgeRectCallout">
            <a:avLst>
              <a:gd name="adj1" fmla="val -33246"/>
              <a:gd name="adj2" fmla="val 24472"/>
            </a:avLst>
          </a:prstGeom>
          <a:solidFill>
            <a:srgbClr val="DBEEF4"/>
          </a:solidFill>
          <a:ln>
            <a:solidFill>
              <a:srgbClr val="FFFFFF"/>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i="1" dirty="0"/>
              <a:t>“</a:t>
            </a:r>
            <a:r>
              <a:rPr lang="en-GB" sz="1400" dirty="0"/>
              <a:t>[Person being cared-for] </a:t>
            </a:r>
            <a:r>
              <a:rPr lang="en-GB" sz="1400" i="1" dirty="0"/>
              <a:t>needs to have blood tests done at the GP practice, which is nearby, but reception said he couldn't. This has meant he's not had bloods done”.	</a:t>
            </a:r>
          </a:p>
        </p:txBody>
      </p:sp>
      <p:sp>
        <p:nvSpPr>
          <p:cNvPr id="22" name="Rectangular Callout 15">
            <a:extLst>
              <a:ext uri="{FF2B5EF4-FFF2-40B4-BE49-F238E27FC236}">
                <a16:creationId xmlns:a16="http://schemas.microsoft.com/office/drawing/2014/main" id="{2E05ADAC-9F2E-4E59-8C8B-B1097B3EDFEA}"/>
              </a:ext>
            </a:extLst>
          </p:cNvPr>
          <p:cNvSpPr/>
          <p:nvPr/>
        </p:nvSpPr>
        <p:spPr>
          <a:xfrm>
            <a:off x="7400087" y="2734130"/>
            <a:ext cx="4469826" cy="1567913"/>
          </a:xfrm>
          <a:prstGeom prst="wedgeRectCallout">
            <a:avLst>
              <a:gd name="adj1" fmla="val -26445"/>
              <a:gd name="adj2" fmla="val 20576"/>
            </a:avLst>
          </a:prstGeom>
          <a:solidFill>
            <a:srgbClr val="DBEEF4"/>
          </a:solidFill>
          <a:ln>
            <a:solidFill>
              <a:srgbClr val="FFFFFF"/>
            </a:solidFill>
          </a:ln>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i="1" dirty="0"/>
              <a:t>”…times when my role as a carer has been made difficult were when my father was in hospital. I often wasn't kept sufficiently informed, and often had to repeat myself to different doctors, nurses, specialists, but I think that this is symptomatic of poor communication, bad management (at high levels), and overworked staff that exists in hospitals.” </a:t>
            </a:r>
            <a:endParaRPr lang="en-GB" sz="1400" b="1" i="1" dirty="0"/>
          </a:p>
        </p:txBody>
      </p:sp>
      <p:sp>
        <p:nvSpPr>
          <p:cNvPr id="23" name="Rectangular Callout 13">
            <a:extLst>
              <a:ext uri="{FF2B5EF4-FFF2-40B4-BE49-F238E27FC236}">
                <a16:creationId xmlns:a16="http://schemas.microsoft.com/office/drawing/2014/main" id="{2E37955E-97D3-4C37-B3B7-B5AF6683F0DD}"/>
              </a:ext>
            </a:extLst>
          </p:cNvPr>
          <p:cNvSpPr/>
          <p:nvPr/>
        </p:nvSpPr>
        <p:spPr>
          <a:xfrm>
            <a:off x="7544976" y="4405706"/>
            <a:ext cx="4390540" cy="2037432"/>
          </a:xfrm>
          <a:prstGeom prst="wedgeRectCallout">
            <a:avLst>
              <a:gd name="adj1" fmla="val -26445"/>
              <a:gd name="adj2" fmla="val 20576"/>
            </a:avLst>
          </a:prstGeom>
          <a:solidFill>
            <a:srgbClr val="B7DEE8"/>
          </a:solidFill>
          <a:ln>
            <a:solidFill>
              <a:srgbClr val="FFFFFF"/>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400" dirty="0"/>
          </a:p>
        </p:txBody>
      </p:sp>
      <p:sp>
        <p:nvSpPr>
          <p:cNvPr id="24" name="Rectangular Callout 16">
            <a:extLst>
              <a:ext uri="{FF2B5EF4-FFF2-40B4-BE49-F238E27FC236}">
                <a16:creationId xmlns:a16="http://schemas.microsoft.com/office/drawing/2014/main" id="{7F667166-D539-4493-827B-B1E12452819D}"/>
              </a:ext>
            </a:extLst>
          </p:cNvPr>
          <p:cNvSpPr/>
          <p:nvPr/>
        </p:nvSpPr>
        <p:spPr>
          <a:xfrm>
            <a:off x="7400087" y="4561202"/>
            <a:ext cx="4421295" cy="1966754"/>
          </a:xfrm>
          <a:prstGeom prst="wedgeRectCallout">
            <a:avLst>
              <a:gd name="adj1" fmla="val -26445"/>
              <a:gd name="adj2" fmla="val 20576"/>
            </a:avLst>
          </a:prstGeom>
          <a:solidFill>
            <a:srgbClr val="DBEEF4"/>
          </a:solidFill>
          <a:ln>
            <a:solidFill>
              <a:srgbClr val="FFFFFF"/>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i="1" dirty="0"/>
              <a:t>“The way the carer question is phrased is so important. My gut reaction was no, I’m not a carer, I’m his mum! The question needs to be asked in such a way that it does not negate my primary identity as his mother. It needs to be a conversation to help me to understand that I’m a carer, and what doors that label might open for me, not just a tick box or a closed question. There needs to be sensitivity.” </a:t>
            </a:r>
            <a:r>
              <a:rPr lang="en-GB" sz="1400" dirty="0"/>
              <a:t>	</a:t>
            </a:r>
          </a:p>
        </p:txBody>
      </p:sp>
    </p:spTree>
    <p:extLst>
      <p:ext uri="{BB962C8B-B14F-4D97-AF65-F5344CB8AC3E}">
        <p14:creationId xmlns:p14="http://schemas.microsoft.com/office/powerpoint/2010/main" val="358484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08889"/>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p:cNvSpPr txBox="1"/>
          <p:nvPr/>
        </p:nvSpPr>
        <p:spPr>
          <a:xfrm>
            <a:off x="390770" y="195384"/>
            <a:ext cx="7033846" cy="707886"/>
          </a:xfrm>
          <a:prstGeom prst="rect">
            <a:avLst/>
          </a:prstGeom>
          <a:noFill/>
        </p:spPr>
        <p:txBody>
          <a:bodyPr wrap="square" rtlCol="0">
            <a:spAutoFit/>
          </a:bodyPr>
          <a:lstStyle/>
          <a:p>
            <a:r>
              <a:rPr lang="en-GB" sz="4000" dirty="0">
                <a:solidFill>
                  <a:schemeClr val="bg1"/>
                </a:solidFill>
              </a:rPr>
              <a:t>Conclusions </a:t>
            </a:r>
          </a:p>
        </p:txBody>
      </p:sp>
      <p:sp>
        <p:nvSpPr>
          <p:cNvPr id="7" name="Round Single Corner Rectangle 6"/>
          <p:cNvSpPr/>
          <p:nvPr/>
        </p:nvSpPr>
        <p:spPr>
          <a:xfrm rot="10800000">
            <a:off x="9775409" y="-3"/>
            <a:ext cx="2416586" cy="1189789"/>
          </a:xfrm>
          <a:prstGeom prst="round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v</a:t>
            </a:r>
          </a:p>
        </p:txBody>
      </p:sp>
      <p:pic>
        <p:nvPicPr>
          <p:cNvPr id="10" name="Picture 9" descr="Logo, company name&#10;&#10;Description automatically generated">
            <a:extLst>
              <a:ext uri="{FF2B5EF4-FFF2-40B4-BE49-F238E27FC236}">
                <a16:creationId xmlns:a16="http://schemas.microsoft.com/office/drawing/2014/main" id="{18703D4B-3185-4892-81FC-348A53F1ACF8}"/>
              </a:ext>
            </a:extLst>
          </p:cNvPr>
          <p:cNvPicPr/>
          <p:nvPr/>
        </p:nvPicPr>
        <p:blipFill rotWithShape="1">
          <a:blip r:embed="rId3">
            <a:extLst>
              <a:ext uri="{28A0092B-C50C-407E-A947-70E740481C1C}">
                <a14:useLocalDpi xmlns:a14="http://schemas.microsoft.com/office/drawing/2010/main" val="0"/>
              </a:ext>
            </a:extLst>
          </a:blip>
          <a:srcRect l="3121" r="3020" b="6367"/>
          <a:stretch/>
        </p:blipFill>
        <p:spPr>
          <a:xfrm>
            <a:off x="9906542" y="102508"/>
            <a:ext cx="1991896" cy="928257"/>
          </a:xfrm>
          <a:prstGeom prst="rect">
            <a:avLst/>
          </a:prstGeom>
        </p:spPr>
      </p:pic>
      <p:sp>
        <p:nvSpPr>
          <p:cNvPr id="11" name="TextBox 10"/>
          <p:cNvSpPr txBox="1"/>
          <p:nvPr/>
        </p:nvSpPr>
        <p:spPr>
          <a:xfrm>
            <a:off x="494324" y="1449151"/>
            <a:ext cx="7177920" cy="5755422"/>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215968"/>
                </a:solidFill>
                <a:latin typeface="Arial" panose="020B0604020202020204" pitchFamily="34" charset="0"/>
                <a:cs typeface="Arial" panose="020B0604020202020204" pitchFamily="34" charset="0"/>
              </a:rPr>
              <a:t>Concerns Around Carer Contingency</a:t>
            </a:r>
          </a:p>
          <a:p>
            <a:pPr marL="285750" indent="-285750">
              <a:buFontTx/>
              <a:buChar char="-"/>
            </a:pPr>
            <a:r>
              <a:rPr lang="en-US" dirty="0">
                <a:latin typeface="Arial" panose="020B0604020202020204" pitchFamily="34" charset="0"/>
                <a:cs typeface="Arial" panose="020B0604020202020204" pitchFamily="34" charset="0"/>
              </a:rPr>
              <a:t>Lack of, or no, respite services during lockdown (i.e. day </a:t>
            </a:r>
            <a:r>
              <a:rPr lang="en-US" dirty="0" err="1">
                <a:latin typeface="Arial" panose="020B0604020202020204" pitchFamily="34" charset="0"/>
                <a:cs typeface="Arial" panose="020B0604020202020204" pitchFamily="34" charset="0"/>
              </a:rPr>
              <a:t>centres</a:t>
            </a:r>
            <a:r>
              <a:rPr lang="en-US" dirty="0">
                <a:latin typeface="Arial" panose="020B0604020202020204" pitchFamily="34" charset="0"/>
                <a:cs typeface="Arial" panose="020B0604020202020204" pitchFamily="34" charset="0"/>
              </a:rPr>
              <a:t> closed)</a:t>
            </a:r>
          </a:p>
          <a:p>
            <a:pPr marL="285750" indent="-285750">
              <a:buFontTx/>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rgbClr val="215968"/>
                </a:solidFill>
                <a:latin typeface="Arial" panose="020B0604020202020204" pitchFamily="34" charset="0"/>
                <a:cs typeface="Arial" panose="020B0604020202020204" pitchFamily="34" charset="0"/>
              </a:rPr>
              <a:t>Impact on Carer Mental Health</a:t>
            </a:r>
          </a:p>
          <a:p>
            <a:pPr marL="285750" indent="-285750">
              <a:buFontTx/>
              <a:buChar char="-"/>
            </a:pPr>
            <a:r>
              <a:rPr lang="en-US" dirty="0">
                <a:latin typeface="Arial" panose="020B0604020202020204" pitchFamily="34" charset="0"/>
                <a:cs typeface="Arial" panose="020B0604020202020204" pitchFamily="34" charset="0"/>
              </a:rPr>
              <a:t>80% of respondents in workshops cited negative impact of caring on mental health</a:t>
            </a:r>
          </a:p>
          <a:p>
            <a:pPr marL="285750" indent="-285750">
              <a:buFontTx/>
              <a:buChar char="-"/>
            </a:pPr>
            <a:r>
              <a:rPr lang="en-US" dirty="0">
                <a:latin typeface="Arial" panose="020B0604020202020204" pitchFamily="34" charset="0"/>
                <a:cs typeface="Arial" panose="020B0604020202020204" pitchFamily="34" charset="0"/>
              </a:rPr>
              <a:t>Includes loneliness and isolation and feeling invisible and anxious</a:t>
            </a:r>
          </a:p>
          <a:p>
            <a:endParaRPr lang="en-US" b="1" dirty="0">
              <a:solidFill>
                <a:srgbClr val="21596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rgbClr val="215968"/>
                </a:solidFill>
                <a:latin typeface="Arial" panose="020B0604020202020204" pitchFamily="34" charset="0"/>
                <a:cs typeface="Arial" panose="020B0604020202020204" pitchFamily="34" charset="0"/>
              </a:rPr>
              <a:t>Confusing Messaging About Covid-19</a:t>
            </a:r>
          </a:p>
          <a:p>
            <a:pPr marL="285750" indent="-285750">
              <a:buFontTx/>
              <a:buChar char="-"/>
            </a:pPr>
            <a:r>
              <a:rPr lang="en-US" dirty="0">
                <a:latin typeface="Arial" panose="020B0604020202020204" pitchFamily="34" charset="0"/>
                <a:cs typeface="Arial" panose="020B0604020202020204" pitchFamily="34" charset="0"/>
              </a:rPr>
              <a:t>Lack of consideration for carers who are also clinically vulnerable and carry out a caring role</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accent5">
                    <a:lumMod val="50000"/>
                  </a:schemeClr>
                </a:solidFill>
                <a:latin typeface="Arial" panose="020B0604020202020204" pitchFamily="34" charset="0"/>
                <a:cs typeface="Arial" panose="020B0604020202020204" pitchFamily="34" charset="0"/>
              </a:rPr>
              <a:t>Inconsistent Communication</a:t>
            </a:r>
          </a:p>
          <a:p>
            <a:pPr marL="285750" indent="-285750">
              <a:buFontTx/>
              <a:buChar char="-"/>
            </a:pPr>
            <a:r>
              <a:rPr lang="en-US" dirty="0">
                <a:latin typeface="Arial" panose="020B0604020202020204" pitchFamily="34" charset="0"/>
                <a:cs typeface="Arial" panose="020B0604020202020204" pitchFamily="34" charset="0"/>
              </a:rPr>
              <a:t>Communication between carers and healthcare providers seen as inconsistent</a:t>
            </a:r>
          </a:p>
          <a:p>
            <a:pPr marL="285750" indent="-285750">
              <a:buFontTx/>
              <a:buChar char="-"/>
            </a:pPr>
            <a:r>
              <a:rPr lang="en-US" dirty="0">
                <a:latin typeface="Arial" panose="020B0604020202020204" pitchFamily="34" charset="0"/>
                <a:cs typeface="Arial" panose="020B0604020202020204" pitchFamily="34" charset="0"/>
              </a:rPr>
              <a:t>Good communication dependent on individual/professional rather than a standard applied to all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8" name="Slide Number Placeholder 3"/>
          <p:cNvSpPr>
            <a:spLocks noGrp="1"/>
          </p:cNvSpPr>
          <p:nvPr>
            <p:ph type="sldNum" sz="quarter" idx="12"/>
          </p:nvPr>
        </p:nvSpPr>
        <p:spPr>
          <a:xfrm>
            <a:off x="11845322" y="6356351"/>
            <a:ext cx="346677" cy="501649"/>
          </a:xfrm>
        </p:spPr>
        <p:txBody>
          <a:bodyPr/>
          <a:lstStyle/>
          <a:p>
            <a:pPr algn="ctr"/>
            <a:fld id="{D7E63A33-8271-4DD0-9C48-789913D7C115}" type="slidenum">
              <a:rPr lang="en-US" b="1" smtClean="0">
                <a:solidFill>
                  <a:srgbClr val="215968"/>
                </a:solidFill>
                <a:latin typeface="Arial"/>
                <a:cs typeface="Arial"/>
              </a:rPr>
              <a:pPr algn="ctr"/>
              <a:t>6</a:t>
            </a:fld>
            <a:endParaRPr lang="en-US" b="1" dirty="0">
              <a:solidFill>
                <a:srgbClr val="215968"/>
              </a:solidFill>
              <a:latin typeface="Arial"/>
              <a:cs typeface="Arial"/>
            </a:endParaRPr>
          </a:p>
        </p:txBody>
      </p:sp>
      <p:sp>
        <p:nvSpPr>
          <p:cNvPr id="19" name="Rectangular Callout 12">
            <a:extLst>
              <a:ext uri="{FF2B5EF4-FFF2-40B4-BE49-F238E27FC236}">
                <a16:creationId xmlns:a16="http://schemas.microsoft.com/office/drawing/2014/main" id="{824086E2-5D78-4B97-A5AC-88B4E0A8BA10}"/>
              </a:ext>
            </a:extLst>
          </p:cNvPr>
          <p:cNvSpPr/>
          <p:nvPr/>
        </p:nvSpPr>
        <p:spPr>
          <a:xfrm>
            <a:off x="7879604" y="2760046"/>
            <a:ext cx="4069426" cy="1571932"/>
          </a:xfrm>
          <a:prstGeom prst="wedgeRectCallout">
            <a:avLst>
              <a:gd name="adj1" fmla="val -26445"/>
              <a:gd name="adj2" fmla="val 20576"/>
            </a:avLst>
          </a:prstGeom>
          <a:solidFill>
            <a:srgbClr val="B7DEE8"/>
          </a:solidFill>
          <a:ln>
            <a:solidFill>
              <a:srgbClr val="FFFFFF"/>
            </a:solidFill>
          </a:ln>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400" i="1" dirty="0"/>
          </a:p>
        </p:txBody>
      </p:sp>
      <p:sp>
        <p:nvSpPr>
          <p:cNvPr id="21" name="Rectangular Callout 15">
            <a:extLst>
              <a:ext uri="{FF2B5EF4-FFF2-40B4-BE49-F238E27FC236}">
                <a16:creationId xmlns:a16="http://schemas.microsoft.com/office/drawing/2014/main" id="{FCA3D902-33AA-461A-8B3C-3CF5DA4E3751}"/>
              </a:ext>
            </a:extLst>
          </p:cNvPr>
          <p:cNvSpPr/>
          <p:nvPr/>
        </p:nvSpPr>
        <p:spPr>
          <a:xfrm>
            <a:off x="7711124" y="2902584"/>
            <a:ext cx="4112805" cy="1525873"/>
          </a:xfrm>
          <a:prstGeom prst="wedgeRectCallout">
            <a:avLst>
              <a:gd name="adj1" fmla="val -26445"/>
              <a:gd name="adj2" fmla="val 20576"/>
            </a:avLst>
          </a:prstGeom>
          <a:solidFill>
            <a:srgbClr val="DBEEF4"/>
          </a:solidFill>
          <a:ln>
            <a:solidFill>
              <a:srgbClr val="FFFFFF"/>
            </a:solidFill>
          </a:ln>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i="1" dirty="0"/>
              <a:t>“When my partner goes to health appointments, I've not been allowed in to accompany him - which means we're missing out on key information as my partner can't remember or understand the information the health people have given him….it's so frustrating to be left out.” 	</a:t>
            </a:r>
          </a:p>
        </p:txBody>
      </p:sp>
      <p:sp>
        <p:nvSpPr>
          <p:cNvPr id="23" name="Rectangular Callout 2">
            <a:extLst>
              <a:ext uri="{FF2B5EF4-FFF2-40B4-BE49-F238E27FC236}">
                <a16:creationId xmlns:a16="http://schemas.microsoft.com/office/drawing/2014/main" id="{5A509738-0998-468C-BEBE-D49E9F502DA0}"/>
              </a:ext>
            </a:extLst>
          </p:cNvPr>
          <p:cNvSpPr/>
          <p:nvPr/>
        </p:nvSpPr>
        <p:spPr>
          <a:xfrm>
            <a:off x="7866644" y="1414752"/>
            <a:ext cx="4080088" cy="1179613"/>
          </a:xfrm>
          <a:prstGeom prst="wedgeRectCallout">
            <a:avLst>
              <a:gd name="adj1" fmla="val -33246"/>
              <a:gd name="adj2" fmla="val 24472"/>
            </a:avLst>
          </a:prstGeom>
          <a:solidFill>
            <a:schemeClr val="accent5">
              <a:lumMod val="40000"/>
              <a:lumOff val="60000"/>
            </a:schemeClr>
          </a:solidFill>
          <a:ln>
            <a:solidFill>
              <a:srgbClr val="FFFFFF"/>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i="1" dirty="0"/>
              <a:t>“I'm finding that I feel more invisible now than I did last year…. there is a degree of feeling more isolated and, oddly, lonely on occasion, even though my wife is next door with her PA.” </a:t>
            </a:r>
            <a:r>
              <a:rPr lang="en-GB" sz="1400" dirty="0"/>
              <a:t>	</a:t>
            </a:r>
          </a:p>
        </p:txBody>
      </p:sp>
      <p:sp>
        <p:nvSpPr>
          <p:cNvPr id="24" name="Rectangular Callout 14">
            <a:extLst>
              <a:ext uri="{FF2B5EF4-FFF2-40B4-BE49-F238E27FC236}">
                <a16:creationId xmlns:a16="http://schemas.microsoft.com/office/drawing/2014/main" id="{C934A275-EB17-40B0-AD4E-E447E50CA0F4}"/>
              </a:ext>
            </a:extLst>
          </p:cNvPr>
          <p:cNvSpPr/>
          <p:nvPr/>
        </p:nvSpPr>
        <p:spPr>
          <a:xfrm>
            <a:off x="7672244" y="1520112"/>
            <a:ext cx="4156183" cy="1179613"/>
          </a:xfrm>
          <a:prstGeom prst="wedgeRectCallout">
            <a:avLst>
              <a:gd name="adj1" fmla="val -33246"/>
              <a:gd name="adj2" fmla="val 24472"/>
            </a:avLst>
          </a:prstGeom>
          <a:solidFill>
            <a:schemeClr val="accent5">
              <a:lumMod val="20000"/>
              <a:lumOff val="80000"/>
            </a:schemeClr>
          </a:solidFill>
          <a:ln>
            <a:solidFill>
              <a:srgbClr val="FFFFFF"/>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i="1" dirty="0"/>
              <a:t>“I'm finding that I feel more invisible now than I did last year…. there is a degree of feeling more isolated and, oddly, lonely on occasion, even though my wife is next door with her PA.” </a:t>
            </a:r>
            <a:r>
              <a:rPr lang="en-GB" sz="1400" dirty="0"/>
              <a:t>	</a:t>
            </a:r>
          </a:p>
        </p:txBody>
      </p:sp>
      <p:sp>
        <p:nvSpPr>
          <p:cNvPr id="25" name="Rectangular Callout 13">
            <a:extLst>
              <a:ext uri="{FF2B5EF4-FFF2-40B4-BE49-F238E27FC236}">
                <a16:creationId xmlns:a16="http://schemas.microsoft.com/office/drawing/2014/main" id="{ADF9D7E8-EA76-4585-BBCD-C48467ADD21C}"/>
              </a:ext>
            </a:extLst>
          </p:cNvPr>
          <p:cNvSpPr/>
          <p:nvPr/>
        </p:nvSpPr>
        <p:spPr>
          <a:xfrm>
            <a:off x="7788861" y="4526843"/>
            <a:ext cx="4157871" cy="2023505"/>
          </a:xfrm>
          <a:prstGeom prst="wedgeRectCallout">
            <a:avLst>
              <a:gd name="adj1" fmla="val -26445"/>
              <a:gd name="adj2" fmla="val 20576"/>
            </a:avLst>
          </a:prstGeom>
          <a:solidFill>
            <a:srgbClr val="B7DEE8"/>
          </a:solidFill>
          <a:ln>
            <a:solidFill>
              <a:srgbClr val="FFFFFF"/>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i="1" dirty="0"/>
              <a:t>	</a:t>
            </a:r>
          </a:p>
        </p:txBody>
      </p:sp>
      <p:sp>
        <p:nvSpPr>
          <p:cNvPr id="26" name="Rectangular Callout 16">
            <a:extLst>
              <a:ext uri="{FF2B5EF4-FFF2-40B4-BE49-F238E27FC236}">
                <a16:creationId xmlns:a16="http://schemas.microsoft.com/office/drawing/2014/main" id="{A536C1A1-95E3-4CC5-BAE3-414A195DC456}"/>
              </a:ext>
            </a:extLst>
          </p:cNvPr>
          <p:cNvSpPr/>
          <p:nvPr/>
        </p:nvSpPr>
        <p:spPr>
          <a:xfrm>
            <a:off x="7672243" y="4648154"/>
            <a:ext cx="4158227" cy="2000579"/>
          </a:xfrm>
          <a:prstGeom prst="wedgeRectCallout">
            <a:avLst>
              <a:gd name="adj1" fmla="val -26445"/>
              <a:gd name="adj2" fmla="val 20576"/>
            </a:avLst>
          </a:prstGeom>
          <a:solidFill>
            <a:srgbClr val="DBEEF4"/>
          </a:solidFill>
          <a:ln>
            <a:solidFill>
              <a:srgbClr val="FFFFFF"/>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i="1" dirty="0"/>
              <a:t>“…little consideration given to carers who are also in the "clinically extremely vulnerable" category! The assumption is always that they (the vulnerable person) are the "cared for" rather than the carer themselves! Letters are sent out saying stay at home, don't go food shopping, avoid chemists etc. but what if you are supposed to be caring for someone who couldn't cope/survive without the carer doing those things?” </a:t>
            </a:r>
          </a:p>
        </p:txBody>
      </p:sp>
    </p:spTree>
    <p:extLst>
      <p:ext uri="{BB962C8B-B14F-4D97-AF65-F5344CB8AC3E}">
        <p14:creationId xmlns:p14="http://schemas.microsoft.com/office/powerpoint/2010/main" val="298878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208889"/>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p:cNvSpPr txBox="1"/>
          <p:nvPr/>
        </p:nvSpPr>
        <p:spPr>
          <a:xfrm>
            <a:off x="390770" y="195384"/>
            <a:ext cx="7033846" cy="707886"/>
          </a:xfrm>
          <a:prstGeom prst="rect">
            <a:avLst/>
          </a:prstGeom>
          <a:noFill/>
        </p:spPr>
        <p:txBody>
          <a:bodyPr wrap="square" rtlCol="0">
            <a:spAutoFit/>
          </a:bodyPr>
          <a:lstStyle/>
          <a:p>
            <a:r>
              <a:rPr lang="en-GB" sz="4000" dirty="0">
                <a:solidFill>
                  <a:schemeClr val="bg1"/>
                </a:solidFill>
              </a:rPr>
              <a:t>Recommendations </a:t>
            </a:r>
          </a:p>
        </p:txBody>
      </p:sp>
      <p:sp>
        <p:nvSpPr>
          <p:cNvPr id="7" name="Round Single Corner Rectangle 6"/>
          <p:cNvSpPr/>
          <p:nvPr/>
        </p:nvSpPr>
        <p:spPr>
          <a:xfrm rot="10800000">
            <a:off x="9775409" y="-3"/>
            <a:ext cx="2416586" cy="1189789"/>
          </a:xfrm>
          <a:prstGeom prst="round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v</a:t>
            </a:r>
          </a:p>
        </p:txBody>
      </p:sp>
      <p:pic>
        <p:nvPicPr>
          <p:cNvPr id="10" name="Picture 9" descr="Logo, company name&#10;&#10;Description automatically generated">
            <a:extLst>
              <a:ext uri="{FF2B5EF4-FFF2-40B4-BE49-F238E27FC236}">
                <a16:creationId xmlns:a16="http://schemas.microsoft.com/office/drawing/2014/main" id="{18703D4B-3185-4892-81FC-348A53F1ACF8}"/>
              </a:ext>
            </a:extLst>
          </p:cNvPr>
          <p:cNvPicPr/>
          <p:nvPr/>
        </p:nvPicPr>
        <p:blipFill rotWithShape="1">
          <a:blip r:embed="rId3">
            <a:extLst>
              <a:ext uri="{28A0092B-C50C-407E-A947-70E740481C1C}">
                <a14:useLocalDpi xmlns:a14="http://schemas.microsoft.com/office/drawing/2010/main" val="0"/>
              </a:ext>
            </a:extLst>
          </a:blip>
          <a:srcRect l="3121" r="3020" b="6367"/>
          <a:stretch/>
        </p:blipFill>
        <p:spPr>
          <a:xfrm>
            <a:off x="9906542" y="102508"/>
            <a:ext cx="1991896" cy="928257"/>
          </a:xfrm>
          <a:prstGeom prst="rect">
            <a:avLst/>
          </a:prstGeom>
        </p:spPr>
      </p:pic>
      <p:sp>
        <p:nvSpPr>
          <p:cNvPr id="11" name="TextBox 10"/>
          <p:cNvSpPr txBox="1"/>
          <p:nvPr/>
        </p:nvSpPr>
        <p:spPr>
          <a:xfrm>
            <a:off x="494324" y="1449151"/>
            <a:ext cx="5611240" cy="4678204"/>
          </a:xfrm>
          <a:prstGeom prst="rect">
            <a:avLst/>
          </a:prstGeom>
          <a:noFill/>
          <a:ln>
            <a:noFill/>
          </a:ln>
        </p:spPr>
        <p:txBody>
          <a:bodyPr wrap="square" rtlCol="0">
            <a:spAutoFit/>
          </a:bodyPr>
          <a:lstStyle/>
          <a:p>
            <a:r>
              <a:rPr lang="en-US" sz="2000" b="1" dirty="0">
                <a:solidFill>
                  <a:srgbClr val="215968"/>
                </a:solidFill>
                <a:latin typeface="Arial"/>
                <a:cs typeface="Arial"/>
              </a:rPr>
              <a:t>1. Incentives to Identify Carers</a:t>
            </a:r>
          </a:p>
          <a:p>
            <a:pPr marL="342900" indent="-342900">
              <a:buFontTx/>
              <a:buChar char="-"/>
            </a:pPr>
            <a:r>
              <a:rPr lang="en-US" dirty="0">
                <a:latin typeface="Arial"/>
                <a:cs typeface="Arial"/>
              </a:rPr>
              <a:t>Financial incentives for health services to identify carers</a:t>
            </a:r>
          </a:p>
          <a:p>
            <a:pPr marL="342900" indent="-342900">
              <a:buFontTx/>
              <a:buChar char="-"/>
            </a:pPr>
            <a:r>
              <a:rPr lang="en-US" dirty="0">
                <a:latin typeface="Arial"/>
                <a:cs typeface="Arial"/>
              </a:rPr>
              <a:t>Robust inclusion and engagement with Patient Participation Groups (via GP Practices) </a:t>
            </a:r>
          </a:p>
          <a:p>
            <a:endParaRPr lang="en-US" dirty="0">
              <a:latin typeface="Arial"/>
              <a:cs typeface="Arial"/>
            </a:endParaRPr>
          </a:p>
          <a:p>
            <a:r>
              <a:rPr lang="en-US" sz="2000" b="1" dirty="0">
                <a:solidFill>
                  <a:srgbClr val="215968"/>
                </a:solidFill>
                <a:latin typeface="Arial"/>
                <a:cs typeface="Arial"/>
              </a:rPr>
              <a:t>2. Introduction of Mandatory </a:t>
            </a:r>
            <a:r>
              <a:rPr lang="en-US" sz="2000" b="1" dirty="0" err="1">
                <a:solidFill>
                  <a:srgbClr val="215968"/>
                </a:solidFill>
                <a:latin typeface="Arial"/>
                <a:cs typeface="Arial"/>
              </a:rPr>
              <a:t>Carer</a:t>
            </a:r>
            <a:r>
              <a:rPr lang="en-US" sz="2000" b="1" dirty="0">
                <a:solidFill>
                  <a:srgbClr val="215968"/>
                </a:solidFill>
                <a:latin typeface="Arial"/>
                <a:cs typeface="Arial"/>
              </a:rPr>
              <a:t> Awareness</a:t>
            </a:r>
          </a:p>
          <a:p>
            <a:pPr marL="342900" indent="-342900">
              <a:buFontTx/>
              <a:buChar char="-"/>
            </a:pPr>
            <a:r>
              <a:rPr lang="en-US" dirty="0">
                <a:latin typeface="Arial"/>
                <a:cs typeface="Arial"/>
              </a:rPr>
              <a:t>Mandatory </a:t>
            </a:r>
            <a:r>
              <a:rPr lang="en-US" dirty="0" err="1">
                <a:latin typeface="Arial"/>
                <a:cs typeface="Arial"/>
              </a:rPr>
              <a:t>carer</a:t>
            </a:r>
            <a:r>
              <a:rPr lang="en-US" dirty="0">
                <a:latin typeface="Arial"/>
                <a:cs typeface="Arial"/>
              </a:rPr>
              <a:t> awareness training for all healthcare staff</a:t>
            </a:r>
          </a:p>
          <a:p>
            <a:pPr marL="342900" indent="-342900">
              <a:buFontTx/>
              <a:buChar char="-"/>
            </a:pPr>
            <a:r>
              <a:rPr lang="en-US" dirty="0">
                <a:latin typeface="Arial"/>
                <a:cs typeface="Arial"/>
              </a:rPr>
              <a:t>Blended approach compromising of e-learning and face-to-face delivery</a:t>
            </a:r>
          </a:p>
          <a:p>
            <a:endParaRPr lang="en-US" sz="2000" dirty="0">
              <a:solidFill>
                <a:srgbClr val="215968"/>
              </a:solidFill>
              <a:latin typeface="Arial"/>
              <a:cs typeface="Arial"/>
            </a:endParaRPr>
          </a:p>
          <a:p>
            <a:r>
              <a:rPr lang="en-US" sz="2000" b="1" dirty="0">
                <a:solidFill>
                  <a:srgbClr val="215968"/>
                </a:solidFill>
                <a:latin typeface="Arial"/>
                <a:cs typeface="Arial"/>
              </a:rPr>
              <a:t>3. </a:t>
            </a:r>
            <a:r>
              <a:rPr lang="en-US" sz="2000" b="1" dirty="0" err="1">
                <a:solidFill>
                  <a:srgbClr val="215968"/>
                </a:solidFill>
                <a:latin typeface="Arial"/>
                <a:cs typeface="Arial"/>
              </a:rPr>
              <a:t>Centralised</a:t>
            </a:r>
            <a:r>
              <a:rPr lang="en-US" sz="2000" b="1" dirty="0">
                <a:solidFill>
                  <a:srgbClr val="215968"/>
                </a:solidFill>
                <a:latin typeface="Arial"/>
                <a:cs typeface="Arial"/>
              </a:rPr>
              <a:t> </a:t>
            </a:r>
            <a:r>
              <a:rPr lang="en-US" sz="2000" b="1" dirty="0" err="1">
                <a:solidFill>
                  <a:srgbClr val="215968"/>
                </a:solidFill>
                <a:latin typeface="Arial"/>
                <a:cs typeface="Arial"/>
              </a:rPr>
              <a:t>Carer</a:t>
            </a:r>
            <a:r>
              <a:rPr lang="en-US" sz="2000" b="1" dirty="0">
                <a:solidFill>
                  <a:srgbClr val="215968"/>
                </a:solidFill>
                <a:latin typeface="Arial"/>
                <a:cs typeface="Arial"/>
              </a:rPr>
              <a:t> Records</a:t>
            </a:r>
          </a:p>
          <a:p>
            <a:pPr marL="342900" indent="-342900">
              <a:buFontTx/>
              <a:buChar char="-"/>
            </a:pPr>
            <a:r>
              <a:rPr lang="en-US" dirty="0">
                <a:latin typeface="Arial"/>
                <a:cs typeface="Arial"/>
              </a:rPr>
              <a:t>Medical records with field for ‘</a:t>
            </a:r>
            <a:r>
              <a:rPr lang="en-US" dirty="0" err="1">
                <a:latin typeface="Arial"/>
                <a:cs typeface="Arial"/>
              </a:rPr>
              <a:t>carer</a:t>
            </a:r>
            <a:r>
              <a:rPr lang="en-US" dirty="0">
                <a:latin typeface="Arial"/>
                <a:cs typeface="Arial"/>
              </a:rPr>
              <a:t>’ prominent (‘unknown’ should not be an option)</a:t>
            </a:r>
          </a:p>
        </p:txBody>
      </p:sp>
      <p:sp>
        <p:nvSpPr>
          <p:cNvPr id="13" name="TextBox 12"/>
          <p:cNvSpPr txBox="1"/>
          <p:nvPr/>
        </p:nvSpPr>
        <p:spPr>
          <a:xfrm>
            <a:off x="6244113" y="1448556"/>
            <a:ext cx="5584461" cy="4647427"/>
          </a:xfrm>
          <a:prstGeom prst="rect">
            <a:avLst/>
          </a:prstGeom>
          <a:noFill/>
          <a:ln>
            <a:noFill/>
          </a:ln>
        </p:spPr>
        <p:txBody>
          <a:bodyPr wrap="square" rtlCol="0">
            <a:spAutoFit/>
          </a:bodyPr>
          <a:lstStyle/>
          <a:p>
            <a:r>
              <a:rPr lang="en-US" sz="2000" b="1" dirty="0">
                <a:solidFill>
                  <a:srgbClr val="215968"/>
                </a:solidFill>
                <a:latin typeface="Arial"/>
                <a:cs typeface="Arial"/>
              </a:rPr>
              <a:t>4. Reduce Negative Impact of Caring on Mental Health</a:t>
            </a:r>
          </a:p>
          <a:p>
            <a:pPr marL="285750" indent="-285750">
              <a:buFontTx/>
              <a:buChar char="-"/>
            </a:pPr>
            <a:r>
              <a:rPr lang="en-US" dirty="0">
                <a:latin typeface="Arial"/>
                <a:cs typeface="Arial"/>
              </a:rPr>
              <a:t>Commissioning of resilience-building training for carers</a:t>
            </a:r>
          </a:p>
          <a:p>
            <a:pPr marL="285750" indent="-285750">
              <a:buFontTx/>
              <a:buChar char="-"/>
            </a:pPr>
            <a:r>
              <a:rPr lang="en-US" dirty="0">
                <a:latin typeface="Arial"/>
                <a:cs typeface="Arial"/>
              </a:rPr>
              <a:t>Mandatory mental health training for all healthcare staff</a:t>
            </a:r>
          </a:p>
          <a:p>
            <a:pPr marL="285750" indent="-285750">
              <a:buFontTx/>
              <a:buChar char="-"/>
            </a:pPr>
            <a:endParaRPr lang="en-GB" b="1" dirty="0">
              <a:latin typeface="Arial"/>
              <a:cs typeface="Arial"/>
            </a:endParaRPr>
          </a:p>
          <a:p>
            <a:r>
              <a:rPr lang="en-GB" sz="2000" b="1" dirty="0">
                <a:solidFill>
                  <a:srgbClr val="215968"/>
                </a:solidFill>
                <a:latin typeface="Arial"/>
                <a:cs typeface="Arial"/>
              </a:rPr>
              <a:t>5. </a:t>
            </a:r>
            <a:r>
              <a:rPr lang="en-US" sz="2000" b="1" dirty="0">
                <a:solidFill>
                  <a:srgbClr val="215968"/>
                </a:solidFill>
                <a:latin typeface="Arial"/>
                <a:cs typeface="Arial"/>
              </a:rPr>
              <a:t>Regular and Consistent Messaging</a:t>
            </a:r>
          </a:p>
          <a:p>
            <a:r>
              <a:rPr lang="en-US" dirty="0">
                <a:latin typeface="Arial"/>
                <a:cs typeface="Arial"/>
              </a:rPr>
              <a:t>- </a:t>
            </a:r>
            <a:r>
              <a:rPr lang="en-US" dirty="0" err="1">
                <a:latin typeface="Arial"/>
                <a:cs typeface="Arial"/>
              </a:rPr>
              <a:t>Utilise</a:t>
            </a:r>
            <a:r>
              <a:rPr lang="en-US" dirty="0">
                <a:latin typeface="Arial"/>
                <a:cs typeface="Arial"/>
              </a:rPr>
              <a:t> trusted sources (NHS, GP, Government) to cascade information to carers identified about annual vaccination </a:t>
            </a:r>
            <a:r>
              <a:rPr lang="en-US" dirty="0" err="1">
                <a:latin typeface="Arial"/>
                <a:cs typeface="Arial"/>
              </a:rPr>
              <a:t>programmes</a:t>
            </a:r>
            <a:endParaRPr lang="en-US" dirty="0">
              <a:latin typeface="Arial"/>
              <a:cs typeface="Arial"/>
            </a:endParaRPr>
          </a:p>
          <a:p>
            <a:endParaRPr lang="en-US" dirty="0">
              <a:latin typeface="Arial"/>
              <a:cs typeface="Arial"/>
            </a:endParaRPr>
          </a:p>
          <a:p>
            <a:r>
              <a:rPr lang="en-US" sz="2000" b="1" dirty="0">
                <a:solidFill>
                  <a:srgbClr val="215968"/>
                </a:solidFill>
                <a:latin typeface="Arial"/>
                <a:cs typeface="Arial"/>
              </a:rPr>
              <a:t>6. Road Map for Services and Support</a:t>
            </a:r>
          </a:p>
          <a:p>
            <a:r>
              <a:rPr lang="en-US" dirty="0">
                <a:latin typeface="Arial"/>
                <a:cs typeface="Arial"/>
              </a:rPr>
              <a:t>- Clear, concise and accessible recourse mapping out the services and support available. </a:t>
            </a:r>
          </a:p>
          <a:p>
            <a:endParaRPr lang="en-GB" dirty="0">
              <a:latin typeface="Arial"/>
              <a:cs typeface="Arial"/>
            </a:endParaRPr>
          </a:p>
        </p:txBody>
      </p:sp>
      <p:sp>
        <p:nvSpPr>
          <p:cNvPr id="15" name="Slide Number Placeholder 3"/>
          <p:cNvSpPr>
            <a:spLocks noGrp="1"/>
          </p:cNvSpPr>
          <p:nvPr>
            <p:ph type="sldNum" sz="quarter" idx="12"/>
          </p:nvPr>
        </p:nvSpPr>
        <p:spPr>
          <a:xfrm>
            <a:off x="11845322" y="6356351"/>
            <a:ext cx="346677" cy="501649"/>
          </a:xfrm>
        </p:spPr>
        <p:txBody>
          <a:bodyPr/>
          <a:lstStyle/>
          <a:p>
            <a:pPr algn="ctr"/>
            <a:fld id="{D7E63A33-8271-4DD0-9C48-789913D7C115}" type="slidenum">
              <a:rPr lang="en-US" b="1" smtClean="0">
                <a:solidFill>
                  <a:srgbClr val="215968"/>
                </a:solidFill>
                <a:latin typeface="Arial"/>
                <a:cs typeface="Arial"/>
              </a:rPr>
              <a:pPr algn="ctr"/>
              <a:t>7</a:t>
            </a:fld>
            <a:endParaRPr lang="en-US" b="1" dirty="0">
              <a:solidFill>
                <a:srgbClr val="215968"/>
              </a:solidFill>
              <a:latin typeface="Arial"/>
              <a:cs typeface="Arial"/>
            </a:endParaRPr>
          </a:p>
        </p:txBody>
      </p:sp>
    </p:spTree>
    <p:extLst>
      <p:ext uri="{BB962C8B-B14F-4D97-AF65-F5344CB8AC3E}">
        <p14:creationId xmlns:p14="http://schemas.microsoft.com/office/powerpoint/2010/main" val="1985176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1B21F8DE67945A33A1AE570506B54" ma:contentTypeVersion="12" ma:contentTypeDescription="Create a new document." ma:contentTypeScope="" ma:versionID="c7b2e2cd00624f5a49c76fe2d9049532">
  <xsd:schema xmlns:xsd="http://www.w3.org/2001/XMLSchema" xmlns:xs="http://www.w3.org/2001/XMLSchema" xmlns:p="http://schemas.microsoft.com/office/2006/metadata/properties" xmlns:ns2="76b50238-eb84-41b2-a6d1-15f67e9e0401" xmlns:ns3="c1ed77ea-6caa-444a-a78c-acb937ecf1e7" targetNamespace="http://schemas.microsoft.com/office/2006/metadata/properties" ma:root="true" ma:fieldsID="35128bdeac32bb859af3b3ad03628f3e" ns2:_="" ns3:_="">
    <xsd:import namespace="76b50238-eb84-41b2-a6d1-15f67e9e0401"/>
    <xsd:import namespace="c1ed77ea-6caa-444a-a78c-acb937ecf1e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50238-eb84-41b2-a6d1-15f67e9e040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ed77ea-6caa-444a-a78c-acb937ecf1e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E878F4-A775-4D1B-A7C0-F12D0A3AC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50238-eb84-41b2-a6d1-15f67e9e0401"/>
    <ds:schemaRef ds:uri="c1ed77ea-6caa-444a-a78c-acb937ecf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A9EA5A-7A8A-4307-A998-0E3E21A14EC0}">
  <ds:schemaRefs>
    <ds:schemaRef ds:uri="http://schemas.microsoft.com/sharepoint/v3/contenttype/forms"/>
  </ds:schemaRefs>
</ds:datastoreItem>
</file>

<file path=customXml/itemProps3.xml><?xml version="1.0" encoding="utf-8"?>
<ds:datastoreItem xmlns:ds="http://schemas.openxmlformats.org/officeDocument/2006/customXml" ds:itemID="{06512C31-876B-48E9-8BEE-243B8E6C13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1092</TotalTime>
  <Words>3210</Words>
  <Application>Microsoft Office PowerPoint</Application>
  <PresentationFormat>Widescreen</PresentationFormat>
  <Paragraphs>203</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Office Theme</vt:lpstr>
      <vt:lpstr>Sussex Partnership CCG Engagement Report Webinar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Sussex Carers Partnership</dc:title>
  <dc:creator>Adeelah Khan</dc:creator>
  <cp:lastModifiedBy>Adeelah Khan</cp:lastModifiedBy>
  <cp:revision>56</cp:revision>
  <dcterms:created xsi:type="dcterms:W3CDTF">2021-02-17T15:58:48Z</dcterms:created>
  <dcterms:modified xsi:type="dcterms:W3CDTF">2021-03-17T15:51:04Z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0x0101009001B21F8DE67945A33A1AE570506B54</vt:lpwstr>
  </property>
</Properties>
</file>